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91" r:id="rId2"/>
    <p:sldId id="293" r:id="rId3"/>
    <p:sldId id="258" r:id="rId4"/>
    <p:sldId id="259" r:id="rId5"/>
    <p:sldId id="261" r:id="rId6"/>
    <p:sldId id="263" r:id="rId7"/>
    <p:sldId id="280" r:id="rId8"/>
    <p:sldId id="264" r:id="rId9"/>
    <p:sldId id="269" r:id="rId10"/>
    <p:sldId id="279" r:id="rId11"/>
    <p:sldId id="281" r:id="rId12"/>
    <p:sldId id="282" r:id="rId13"/>
    <p:sldId id="274" r:id="rId14"/>
    <p:sldId id="283" r:id="rId15"/>
    <p:sldId id="285" r:id="rId16"/>
    <p:sldId id="284" r:id="rId17"/>
    <p:sldId id="286" r:id="rId18"/>
    <p:sldId id="287" r:id="rId19"/>
    <p:sldId id="268" r:id="rId20"/>
    <p:sldId id="260" r:id="rId21"/>
    <p:sldId id="262" r:id="rId22"/>
    <p:sldId id="265" r:id="rId23"/>
    <p:sldId id="266" r:id="rId24"/>
    <p:sldId id="289" r:id="rId25"/>
    <p:sldId id="267" r:id="rId26"/>
    <p:sldId id="288" r:id="rId27"/>
    <p:sldId id="272" r:id="rId28"/>
    <p:sldId id="270" r:id="rId29"/>
    <p:sldId id="273" r:id="rId30"/>
    <p:sldId id="271" r:id="rId31"/>
    <p:sldId id="276" r:id="rId32"/>
    <p:sldId id="277" r:id="rId33"/>
    <p:sldId id="278" r:id="rId34"/>
    <p:sldId id="275" r:id="rId35"/>
    <p:sldId id="294" r:id="rId36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9E3"/>
    <a:srgbClr val="9A867E"/>
    <a:srgbClr val="A46C48"/>
    <a:srgbClr val="CAB59A"/>
    <a:srgbClr val="CBBAAE"/>
    <a:srgbClr val="C1B5A7"/>
    <a:srgbClr val="F1E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2" d="100"/>
          <a:sy n="52" d="100"/>
        </p:scale>
        <p:origin x="114" y="222"/>
      </p:cViewPr>
      <p:guideLst>
        <p:guide orient="horz" pos="4320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3578A-E817-4686-98B2-AA03317B2873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986C9-99ED-4165-A98B-D7550BDCF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6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986C9-99ED-4165-A98B-D7550BDCF1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986C9-99ED-4165-A98B-D7550BDCF1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4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986C9-99ED-4165-A98B-D7550BDCF1B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0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7986C9-99ED-4165-A98B-D7550BDCF1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3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82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2690585" y="4607360"/>
            <a:ext cx="3555940" cy="4501281"/>
          </a:xfrm>
          <a:custGeom>
            <a:avLst/>
            <a:gdLst>
              <a:gd name="connsiteX0" fmla="*/ 0 w 3555940"/>
              <a:gd name="connsiteY0" fmla="*/ 0 h 4501281"/>
              <a:gd name="connsiteX1" fmla="*/ 3555940 w 3555940"/>
              <a:gd name="connsiteY1" fmla="*/ 0 h 4501281"/>
              <a:gd name="connsiteX2" fmla="*/ 3555940 w 3555940"/>
              <a:gd name="connsiteY2" fmla="*/ 4501281 h 4501281"/>
              <a:gd name="connsiteX3" fmla="*/ 0 w 3555940"/>
              <a:gd name="connsiteY3" fmla="*/ 4501281 h 450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940" h="4501281">
                <a:moveTo>
                  <a:pt x="0" y="0"/>
                </a:moveTo>
                <a:lnTo>
                  <a:pt x="3555940" y="0"/>
                </a:lnTo>
                <a:lnTo>
                  <a:pt x="3555940" y="4501281"/>
                </a:lnTo>
                <a:lnTo>
                  <a:pt x="0" y="450128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7818337" y="4607360"/>
            <a:ext cx="3555940" cy="4501281"/>
          </a:xfrm>
          <a:custGeom>
            <a:avLst/>
            <a:gdLst>
              <a:gd name="connsiteX0" fmla="*/ 0 w 3555940"/>
              <a:gd name="connsiteY0" fmla="*/ 0 h 4501281"/>
              <a:gd name="connsiteX1" fmla="*/ 3555940 w 3555940"/>
              <a:gd name="connsiteY1" fmla="*/ 0 h 4501281"/>
              <a:gd name="connsiteX2" fmla="*/ 3555940 w 3555940"/>
              <a:gd name="connsiteY2" fmla="*/ 4501281 h 4501281"/>
              <a:gd name="connsiteX3" fmla="*/ 0 w 3555940"/>
              <a:gd name="connsiteY3" fmla="*/ 4501281 h 450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940" h="4501281">
                <a:moveTo>
                  <a:pt x="0" y="0"/>
                </a:moveTo>
                <a:lnTo>
                  <a:pt x="3555940" y="0"/>
                </a:lnTo>
                <a:lnTo>
                  <a:pt x="3555940" y="4501281"/>
                </a:lnTo>
                <a:lnTo>
                  <a:pt x="0" y="450128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13005599" y="4607360"/>
            <a:ext cx="3555940" cy="4501281"/>
          </a:xfrm>
          <a:custGeom>
            <a:avLst/>
            <a:gdLst>
              <a:gd name="connsiteX0" fmla="*/ 0 w 3555940"/>
              <a:gd name="connsiteY0" fmla="*/ 0 h 4501281"/>
              <a:gd name="connsiteX1" fmla="*/ 3555940 w 3555940"/>
              <a:gd name="connsiteY1" fmla="*/ 0 h 4501281"/>
              <a:gd name="connsiteX2" fmla="*/ 3555940 w 3555940"/>
              <a:gd name="connsiteY2" fmla="*/ 4501281 h 4501281"/>
              <a:gd name="connsiteX3" fmla="*/ 0 w 3555940"/>
              <a:gd name="connsiteY3" fmla="*/ 4501281 h 450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940" h="4501281">
                <a:moveTo>
                  <a:pt x="0" y="0"/>
                </a:moveTo>
                <a:lnTo>
                  <a:pt x="3555940" y="0"/>
                </a:lnTo>
                <a:lnTo>
                  <a:pt x="3555940" y="4501281"/>
                </a:lnTo>
                <a:lnTo>
                  <a:pt x="0" y="450128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18140650" y="4607360"/>
            <a:ext cx="3555940" cy="4501281"/>
          </a:xfrm>
          <a:custGeom>
            <a:avLst/>
            <a:gdLst>
              <a:gd name="connsiteX0" fmla="*/ 0 w 3555940"/>
              <a:gd name="connsiteY0" fmla="*/ 0 h 4501281"/>
              <a:gd name="connsiteX1" fmla="*/ 3555940 w 3555940"/>
              <a:gd name="connsiteY1" fmla="*/ 0 h 4501281"/>
              <a:gd name="connsiteX2" fmla="*/ 3555940 w 3555940"/>
              <a:gd name="connsiteY2" fmla="*/ 4501281 h 4501281"/>
              <a:gd name="connsiteX3" fmla="*/ 0 w 3555940"/>
              <a:gd name="connsiteY3" fmla="*/ 4501281 h 4501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940" h="4501281">
                <a:moveTo>
                  <a:pt x="0" y="0"/>
                </a:moveTo>
                <a:lnTo>
                  <a:pt x="3555940" y="0"/>
                </a:lnTo>
                <a:lnTo>
                  <a:pt x="3555940" y="4501281"/>
                </a:lnTo>
                <a:lnTo>
                  <a:pt x="0" y="450128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38764" y="1329515"/>
            <a:ext cx="8714232" cy="16184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673770" y="10580477"/>
            <a:ext cx="3575304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2694196" y="9699441"/>
            <a:ext cx="3529584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7821949" y="9699441"/>
            <a:ext cx="3529584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3009211" y="9699441"/>
            <a:ext cx="3529584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8144262" y="9699441"/>
            <a:ext cx="3529584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801523" y="10580477"/>
            <a:ext cx="3575304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2988785" y="10580477"/>
            <a:ext cx="3575304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123836" y="10580477"/>
            <a:ext cx="3575304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8855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077880" y="3280139"/>
            <a:ext cx="6426568" cy="7176656"/>
          </a:xfrm>
          <a:custGeom>
            <a:avLst/>
            <a:gdLst>
              <a:gd name="connsiteX0" fmla="*/ 0 w 6426568"/>
              <a:gd name="connsiteY0" fmla="*/ 0 h 7176656"/>
              <a:gd name="connsiteX1" fmla="*/ 6426568 w 6426568"/>
              <a:gd name="connsiteY1" fmla="*/ 0 h 7176656"/>
              <a:gd name="connsiteX2" fmla="*/ 6426568 w 6426568"/>
              <a:gd name="connsiteY2" fmla="*/ 7176656 h 7176656"/>
              <a:gd name="connsiteX3" fmla="*/ 0 w 6426568"/>
              <a:gd name="connsiteY3" fmla="*/ 7176656 h 71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6568" h="7176656">
                <a:moveTo>
                  <a:pt x="0" y="0"/>
                </a:moveTo>
                <a:lnTo>
                  <a:pt x="6426568" y="0"/>
                </a:lnTo>
                <a:lnTo>
                  <a:pt x="6426568" y="7176656"/>
                </a:lnTo>
                <a:lnTo>
                  <a:pt x="0" y="717665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2983924" y="4157522"/>
            <a:ext cx="9454896" cy="5074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2983924" y="9953875"/>
            <a:ext cx="3172968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983924" y="3276353"/>
            <a:ext cx="4425696" cy="55778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1751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531956" y="4237464"/>
            <a:ext cx="4156506" cy="5609590"/>
          </a:xfrm>
          <a:custGeom>
            <a:avLst/>
            <a:gdLst>
              <a:gd name="connsiteX0" fmla="*/ 0 w 4156506"/>
              <a:gd name="connsiteY0" fmla="*/ 0 h 5609590"/>
              <a:gd name="connsiteX1" fmla="*/ 4156506 w 4156506"/>
              <a:gd name="connsiteY1" fmla="*/ 0 h 5609590"/>
              <a:gd name="connsiteX2" fmla="*/ 4156506 w 4156506"/>
              <a:gd name="connsiteY2" fmla="*/ 5609590 h 5609590"/>
              <a:gd name="connsiteX3" fmla="*/ 0 w 4156506"/>
              <a:gd name="connsiteY3" fmla="*/ 5609590 h 560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6506" h="5609590">
                <a:moveTo>
                  <a:pt x="0" y="0"/>
                </a:moveTo>
                <a:lnTo>
                  <a:pt x="4156506" y="0"/>
                </a:lnTo>
                <a:lnTo>
                  <a:pt x="4156506" y="5609590"/>
                </a:lnTo>
                <a:lnTo>
                  <a:pt x="0" y="560959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0115335" y="4237464"/>
            <a:ext cx="4156506" cy="5609590"/>
          </a:xfrm>
          <a:custGeom>
            <a:avLst/>
            <a:gdLst>
              <a:gd name="connsiteX0" fmla="*/ 0 w 4156506"/>
              <a:gd name="connsiteY0" fmla="*/ 0 h 5609590"/>
              <a:gd name="connsiteX1" fmla="*/ 4156506 w 4156506"/>
              <a:gd name="connsiteY1" fmla="*/ 0 h 5609590"/>
              <a:gd name="connsiteX2" fmla="*/ 4156506 w 4156506"/>
              <a:gd name="connsiteY2" fmla="*/ 5609590 h 5609590"/>
              <a:gd name="connsiteX3" fmla="*/ 0 w 4156506"/>
              <a:gd name="connsiteY3" fmla="*/ 5609590 h 560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6506" h="5609590">
                <a:moveTo>
                  <a:pt x="0" y="0"/>
                </a:moveTo>
                <a:lnTo>
                  <a:pt x="4156506" y="0"/>
                </a:lnTo>
                <a:lnTo>
                  <a:pt x="4156506" y="5609590"/>
                </a:lnTo>
                <a:lnTo>
                  <a:pt x="0" y="560959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6698715" y="4237464"/>
            <a:ext cx="4156506" cy="5609590"/>
          </a:xfrm>
          <a:custGeom>
            <a:avLst/>
            <a:gdLst>
              <a:gd name="connsiteX0" fmla="*/ 0 w 4156506"/>
              <a:gd name="connsiteY0" fmla="*/ 0 h 5609590"/>
              <a:gd name="connsiteX1" fmla="*/ 4156506 w 4156506"/>
              <a:gd name="connsiteY1" fmla="*/ 0 h 5609590"/>
              <a:gd name="connsiteX2" fmla="*/ 4156506 w 4156506"/>
              <a:gd name="connsiteY2" fmla="*/ 5609590 h 5609590"/>
              <a:gd name="connsiteX3" fmla="*/ 0 w 4156506"/>
              <a:gd name="connsiteY3" fmla="*/ 5609590 h 560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6506" h="5609590">
                <a:moveTo>
                  <a:pt x="0" y="0"/>
                </a:moveTo>
                <a:lnTo>
                  <a:pt x="4156506" y="0"/>
                </a:lnTo>
                <a:lnTo>
                  <a:pt x="4156506" y="5609590"/>
                </a:lnTo>
                <a:lnTo>
                  <a:pt x="0" y="560959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38764" y="1329515"/>
            <a:ext cx="8714232" cy="16184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506259" y="11018404"/>
            <a:ext cx="4206240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0089639" y="11018404"/>
            <a:ext cx="4206240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6673019" y="11018404"/>
            <a:ext cx="4206240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550995" y="3841300"/>
            <a:ext cx="1947672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527941" y="10137368"/>
            <a:ext cx="4160520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0111321" y="10137368"/>
            <a:ext cx="4160520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6694701" y="10137368"/>
            <a:ext cx="4160520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0969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536239" y="4818352"/>
            <a:ext cx="2324887" cy="2839749"/>
          </a:xfrm>
          <a:custGeom>
            <a:avLst/>
            <a:gdLst>
              <a:gd name="connsiteX0" fmla="*/ 0 w 2324887"/>
              <a:gd name="connsiteY0" fmla="*/ 0 h 2839749"/>
              <a:gd name="connsiteX1" fmla="*/ 2324887 w 2324887"/>
              <a:gd name="connsiteY1" fmla="*/ 0 h 2839749"/>
              <a:gd name="connsiteX2" fmla="*/ 2324887 w 2324887"/>
              <a:gd name="connsiteY2" fmla="*/ 2839749 h 2839749"/>
              <a:gd name="connsiteX3" fmla="*/ 0 w 2324887"/>
              <a:gd name="connsiteY3" fmla="*/ 2839749 h 28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887" h="2839749">
                <a:moveTo>
                  <a:pt x="0" y="0"/>
                </a:moveTo>
                <a:lnTo>
                  <a:pt x="2324887" y="0"/>
                </a:lnTo>
                <a:lnTo>
                  <a:pt x="2324887" y="2839749"/>
                </a:lnTo>
                <a:lnTo>
                  <a:pt x="0" y="2839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0475633" y="4818352"/>
            <a:ext cx="2324887" cy="2839749"/>
          </a:xfrm>
          <a:custGeom>
            <a:avLst/>
            <a:gdLst>
              <a:gd name="connsiteX0" fmla="*/ 0 w 2324887"/>
              <a:gd name="connsiteY0" fmla="*/ 0 h 2839749"/>
              <a:gd name="connsiteX1" fmla="*/ 2324887 w 2324887"/>
              <a:gd name="connsiteY1" fmla="*/ 0 h 2839749"/>
              <a:gd name="connsiteX2" fmla="*/ 2324887 w 2324887"/>
              <a:gd name="connsiteY2" fmla="*/ 2839749 h 2839749"/>
              <a:gd name="connsiteX3" fmla="*/ 0 w 2324887"/>
              <a:gd name="connsiteY3" fmla="*/ 2839749 h 28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887" h="2839749">
                <a:moveTo>
                  <a:pt x="0" y="0"/>
                </a:moveTo>
                <a:lnTo>
                  <a:pt x="2324887" y="0"/>
                </a:lnTo>
                <a:lnTo>
                  <a:pt x="2324887" y="2839749"/>
                </a:lnTo>
                <a:lnTo>
                  <a:pt x="0" y="2839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7722996" y="4818352"/>
            <a:ext cx="2324887" cy="2839749"/>
          </a:xfrm>
          <a:custGeom>
            <a:avLst/>
            <a:gdLst>
              <a:gd name="connsiteX0" fmla="*/ 0 w 2324887"/>
              <a:gd name="connsiteY0" fmla="*/ 0 h 2839749"/>
              <a:gd name="connsiteX1" fmla="*/ 2324887 w 2324887"/>
              <a:gd name="connsiteY1" fmla="*/ 0 h 2839749"/>
              <a:gd name="connsiteX2" fmla="*/ 2324887 w 2324887"/>
              <a:gd name="connsiteY2" fmla="*/ 2839749 h 2839749"/>
              <a:gd name="connsiteX3" fmla="*/ 0 w 2324887"/>
              <a:gd name="connsiteY3" fmla="*/ 2839749 h 28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887" h="2839749">
                <a:moveTo>
                  <a:pt x="0" y="0"/>
                </a:moveTo>
                <a:lnTo>
                  <a:pt x="2324887" y="0"/>
                </a:lnTo>
                <a:lnTo>
                  <a:pt x="2324887" y="2839749"/>
                </a:lnTo>
                <a:lnTo>
                  <a:pt x="0" y="2839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38764" y="1329515"/>
            <a:ext cx="8714232" cy="16184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428608" y="8589520"/>
            <a:ext cx="4416552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0368004" y="8589520"/>
            <a:ext cx="4416552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615367" y="8589520"/>
            <a:ext cx="4416552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428608" y="10297105"/>
            <a:ext cx="2432304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68004" y="10297105"/>
            <a:ext cx="2432304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7615367" y="10297105"/>
            <a:ext cx="2432304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428607" y="7864959"/>
            <a:ext cx="3858768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368003" y="7864959"/>
            <a:ext cx="3858768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7615366" y="7864959"/>
            <a:ext cx="3858768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0905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536239" y="4818352"/>
            <a:ext cx="2324887" cy="2839749"/>
          </a:xfrm>
          <a:custGeom>
            <a:avLst/>
            <a:gdLst>
              <a:gd name="connsiteX0" fmla="*/ 0 w 2324887"/>
              <a:gd name="connsiteY0" fmla="*/ 0 h 2839749"/>
              <a:gd name="connsiteX1" fmla="*/ 2324887 w 2324887"/>
              <a:gd name="connsiteY1" fmla="*/ 0 h 2839749"/>
              <a:gd name="connsiteX2" fmla="*/ 2324887 w 2324887"/>
              <a:gd name="connsiteY2" fmla="*/ 2839749 h 2839749"/>
              <a:gd name="connsiteX3" fmla="*/ 0 w 2324887"/>
              <a:gd name="connsiteY3" fmla="*/ 2839749 h 28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887" h="2839749">
                <a:moveTo>
                  <a:pt x="0" y="0"/>
                </a:moveTo>
                <a:lnTo>
                  <a:pt x="2324887" y="0"/>
                </a:lnTo>
                <a:lnTo>
                  <a:pt x="2324887" y="2839749"/>
                </a:lnTo>
                <a:lnTo>
                  <a:pt x="0" y="2839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0475633" y="4818352"/>
            <a:ext cx="2324887" cy="2839749"/>
          </a:xfrm>
          <a:custGeom>
            <a:avLst/>
            <a:gdLst>
              <a:gd name="connsiteX0" fmla="*/ 0 w 2324887"/>
              <a:gd name="connsiteY0" fmla="*/ 0 h 2839749"/>
              <a:gd name="connsiteX1" fmla="*/ 2324887 w 2324887"/>
              <a:gd name="connsiteY1" fmla="*/ 0 h 2839749"/>
              <a:gd name="connsiteX2" fmla="*/ 2324887 w 2324887"/>
              <a:gd name="connsiteY2" fmla="*/ 2839749 h 2839749"/>
              <a:gd name="connsiteX3" fmla="*/ 0 w 2324887"/>
              <a:gd name="connsiteY3" fmla="*/ 2839749 h 28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887" h="2839749">
                <a:moveTo>
                  <a:pt x="0" y="0"/>
                </a:moveTo>
                <a:lnTo>
                  <a:pt x="2324887" y="0"/>
                </a:lnTo>
                <a:lnTo>
                  <a:pt x="2324887" y="2839749"/>
                </a:lnTo>
                <a:lnTo>
                  <a:pt x="0" y="2839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7722996" y="4818352"/>
            <a:ext cx="2324887" cy="2839749"/>
          </a:xfrm>
          <a:custGeom>
            <a:avLst/>
            <a:gdLst>
              <a:gd name="connsiteX0" fmla="*/ 0 w 2324887"/>
              <a:gd name="connsiteY0" fmla="*/ 0 h 2839749"/>
              <a:gd name="connsiteX1" fmla="*/ 2324887 w 2324887"/>
              <a:gd name="connsiteY1" fmla="*/ 0 h 2839749"/>
              <a:gd name="connsiteX2" fmla="*/ 2324887 w 2324887"/>
              <a:gd name="connsiteY2" fmla="*/ 2839749 h 2839749"/>
              <a:gd name="connsiteX3" fmla="*/ 0 w 2324887"/>
              <a:gd name="connsiteY3" fmla="*/ 2839749 h 283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887" h="2839749">
                <a:moveTo>
                  <a:pt x="0" y="0"/>
                </a:moveTo>
                <a:lnTo>
                  <a:pt x="2324887" y="0"/>
                </a:lnTo>
                <a:lnTo>
                  <a:pt x="2324887" y="2839749"/>
                </a:lnTo>
                <a:lnTo>
                  <a:pt x="0" y="28397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428608" y="8589520"/>
            <a:ext cx="4416552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0368004" y="8589520"/>
            <a:ext cx="4416552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615367" y="8589520"/>
            <a:ext cx="4416552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3428608" y="10297105"/>
            <a:ext cx="2432304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0368004" y="10297105"/>
            <a:ext cx="2432304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7615367" y="10297105"/>
            <a:ext cx="2432304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428607" y="7864959"/>
            <a:ext cx="3858768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0368003" y="7864959"/>
            <a:ext cx="3858768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7615366" y="7864959"/>
            <a:ext cx="3858768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4339293" y="1636822"/>
            <a:ext cx="15709392" cy="166420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55331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83632" y="3105912"/>
            <a:ext cx="13819915" cy="5562600"/>
          </a:xfrm>
          <a:custGeom>
            <a:avLst/>
            <a:gdLst>
              <a:gd name="connsiteX0" fmla="*/ 0 w 13819915"/>
              <a:gd name="connsiteY0" fmla="*/ 0 h 5562600"/>
              <a:gd name="connsiteX1" fmla="*/ 13819915 w 13819915"/>
              <a:gd name="connsiteY1" fmla="*/ 0 h 5562600"/>
              <a:gd name="connsiteX2" fmla="*/ 13819915 w 13819915"/>
              <a:gd name="connsiteY2" fmla="*/ 5562600 h 5562600"/>
              <a:gd name="connsiteX3" fmla="*/ 0 w 13819915"/>
              <a:gd name="connsiteY3" fmla="*/ 5562600 h 556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19915" h="5562600">
                <a:moveTo>
                  <a:pt x="0" y="0"/>
                </a:moveTo>
                <a:lnTo>
                  <a:pt x="13819915" y="0"/>
                </a:lnTo>
                <a:lnTo>
                  <a:pt x="13819915" y="5562600"/>
                </a:lnTo>
                <a:lnTo>
                  <a:pt x="0" y="55626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828255" y="8910835"/>
            <a:ext cx="14730984" cy="341985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069042" y="1776482"/>
            <a:ext cx="6249090" cy="5577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7737474" y="5375317"/>
            <a:ext cx="8915400" cy="96926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24402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10108028" y="5792769"/>
            <a:ext cx="7380941" cy="5980131"/>
          </a:xfrm>
          <a:custGeom>
            <a:avLst/>
            <a:gdLst>
              <a:gd name="connsiteX0" fmla="*/ 0 w 7380941"/>
              <a:gd name="connsiteY0" fmla="*/ 0 h 5980131"/>
              <a:gd name="connsiteX1" fmla="*/ 7380941 w 7380941"/>
              <a:gd name="connsiteY1" fmla="*/ 0 h 5980131"/>
              <a:gd name="connsiteX2" fmla="*/ 7380941 w 7380941"/>
              <a:gd name="connsiteY2" fmla="*/ 5980131 h 5980131"/>
              <a:gd name="connsiteX3" fmla="*/ 0 w 7380941"/>
              <a:gd name="connsiteY3" fmla="*/ 5980131 h 598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80941" h="5980131">
                <a:moveTo>
                  <a:pt x="0" y="0"/>
                </a:moveTo>
                <a:lnTo>
                  <a:pt x="7380941" y="0"/>
                </a:lnTo>
                <a:lnTo>
                  <a:pt x="7380941" y="5980131"/>
                </a:lnTo>
                <a:lnTo>
                  <a:pt x="0" y="598013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3392490" y="3908333"/>
            <a:ext cx="3066779" cy="4359220"/>
          </a:xfrm>
          <a:custGeom>
            <a:avLst/>
            <a:gdLst>
              <a:gd name="connsiteX0" fmla="*/ 0 w 3066779"/>
              <a:gd name="connsiteY0" fmla="*/ 0 h 4359220"/>
              <a:gd name="connsiteX1" fmla="*/ 3066779 w 3066779"/>
              <a:gd name="connsiteY1" fmla="*/ 0 h 4359220"/>
              <a:gd name="connsiteX2" fmla="*/ 3066779 w 3066779"/>
              <a:gd name="connsiteY2" fmla="*/ 4359220 h 4359220"/>
              <a:gd name="connsiteX3" fmla="*/ 0 w 3066779"/>
              <a:gd name="connsiteY3" fmla="*/ 4359220 h 435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6779" h="4359220">
                <a:moveTo>
                  <a:pt x="0" y="0"/>
                </a:moveTo>
                <a:lnTo>
                  <a:pt x="3066779" y="0"/>
                </a:lnTo>
                <a:lnTo>
                  <a:pt x="3066779" y="4359220"/>
                </a:lnTo>
                <a:lnTo>
                  <a:pt x="0" y="435922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5826447" y="1943099"/>
            <a:ext cx="3307141" cy="3074270"/>
          </a:xfrm>
          <a:custGeom>
            <a:avLst/>
            <a:gdLst>
              <a:gd name="connsiteX0" fmla="*/ 0 w 3307141"/>
              <a:gd name="connsiteY0" fmla="*/ 0 h 3074270"/>
              <a:gd name="connsiteX1" fmla="*/ 3307141 w 3307141"/>
              <a:gd name="connsiteY1" fmla="*/ 0 h 3074270"/>
              <a:gd name="connsiteX2" fmla="*/ 3307141 w 3307141"/>
              <a:gd name="connsiteY2" fmla="*/ 3074270 h 3074270"/>
              <a:gd name="connsiteX3" fmla="*/ 0 w 3307141"/>
              <a:gd name="connsiteY3" fmla="*/ 3074270 h 3074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7141" h="3074270">
                <a:moveTo>
                  <a:pt x="0" y="0"/>
                </a:moveTo>
                <a:lnTo>
                  <a:pt x="3307141" y="0"/>
                </a:lnTo>
                <a:lnTo>
                  <a:pt x="3307141" y="3074270"/>
                </a:lnTo>
                <a:lnTo>
                  <a:pt x="0" y="307427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8395440" y="3802260"/>
            <a:ext cx="3307142" cy="3074269"/>
          </a:xfrm>
          <a:custGeom>
            <a:avLst/>
            <a:gdLst>
              <a:gd name="connsiteX0" fmla="*/ 0 w 3307142"/>
              <a:gd name="connsiteY0" fmla="*/ 0 h 3074269"/>
              <a:gd name="connsiteX1" fmla="*/ 3307142 w 3307142"/>
              <a:gd name="connsiteY1" fmla="*/ 0 h 3074269"/>
              <a:gd name="connsiteX2" fmla="*/ 3307142 w 3307142"/>
              <a:gd name="connsiteY2" fmla="*/ 3074269 h 3074269"/>
              <a:gd name="connsiteX3" fmla="*/ 0 w 3307142"/>
              <a:gd name="connsiteY3" fmla="*/ 3074269 h 307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7142" h="3074269">
                <a:moveTo>
                  <a:pt x="0" y="0"/>
                </a:moveTo>
                <a:lnTo>
                  <a:pt x="3307142" y="0"/>
                </a:lnTo>
                <a:lnTo>
                  <a:pt x="3307142" y="3074269"/>
                </a:lnTo>
                <a:lnTo>
                  <a:pt x="0" y="307426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14695788" y="3908333"/>
            <a:ext cx="5586359" cy="3768872"/>
          </a:xfrm>
          <a:custGeom>
            <a:avLst/>
            <a:gdLst>
              <a:gd name="connsiteX0" fmla="*/ 0 w 5586359"/>
              <a:gd name="connsiteY0" fmla="*/ 0 h 3768872"/>
              <a:gd name="connsiteX1" fmla="*/ 5586359 w 5586359"/>
              <a:gd name="connsiteY1" fmla="*/ 0 h 3768872"/>
              <a:gd name="connsiteX2" fmla="*/ 5586359 w 5586359"/>
              <a:gd name="connsiteY2" fmla="*/ 3768872 h 3768872"/>
              <a:gd name="connsiteX3" fmla="*/ 0 w 5586359"/>
              <a:gd name="connsiteY3" fmla="*/ 3768872 h 3768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6359" h="3768872">
                <a:moveTo>
                  <a:pt x="0" y="0"/>
                </a:moveTo>
                <a:lnTo>
                  <a:pt x="5586359" y="0"/>
                </a:lnTo>
                <a:lnTo>
                  <a:pt x="5586359" y="3768872"/>
                </a:lnTo>
                <a:lnTo>
                  <a:pt x="0" y="376887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004648" y="1943100"/>
            <a:ext cx="6742414" cy="9829800"/>
          </a:xfrm>
          <a:custGeom>
            <a:avLst/>
            <a:gdLst>
              <a:gd name="connsiteX0" fmla="*/ 0 w 6742414"/>
              <a:gd name="connsiteY0" fmla="*/ 0 h 9829800"/>
              <a:gd name="connsiteX1" fmla="*/ 6742414 w 6742414"/>
              <a:gd name="connsiteY1" fmla="*/ 0 h 9829800"/>
              <a:gd name="connsiteX2" fmla="*/ 6742414 w 6742414"/>
              <a:gd name="connsiteY2" fmla="*/ 9829800 h 9829800"/>
              <a:gd name="connsiteX3" fmla="*/ 0 w 6742414"/>
              <a:gd name="connsiteY3" fmla="*/ 9829800 h 982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2414" h="9829800">
                <a:moveTo>
                  <a:pt x="0" y="0"/>
                </a:moveTo>
                <a:lnTo>
                  <a:pt x="6742414" y="0"/>
                </a:lnTo>
                <a:lnTo>
                  <a:pt x="6742414" y="9829800"/>
                </a:lnTo>
                <a:lnTo>
                  <a:pt x="0" y="98298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392489" y="4345915"/>
            <a:ext cx="3446160" cy="5024173"/>
          </a:xfrm>
          <a:custGeom>
            <a:avLst/>
            <a:gdLst>
              <a:gd name="connsiteX0" fmla="*/ 0 w 3446160"/>
              <a:gd name="connsiteY0" fmla="*/ 0 h 5024173"/>
              <a:gd name="connsiteX1" fmla="*/ 3446160 w 3446160"/>
              <a:gd name="connsiteY1" fmla="*/ 0 h 5024173"/>
              <a:gd name="connsiteX2" fmla="*/ 3446160 w 3446160"/>
              <a:gd name="connsiteY2" fmla="*/ 5024173 h 5024173"/>
              <a:gd name="connsiteX3" fmla="*/ 0 w 3446160"/>
              <a:gd name="connsiteY3" fmla="*/ 5024173 h 5024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6160" h="5024173">
                <a:moveTo>
                  <a:pt x="0" y="0"/>
                </a:moveTo>
                <a:lnTo>
                  <a:pt x="3446160" y="0"/>
                </a:lnTo>
                <a:lnTo>
                  <a:pt x="3446160" y="5024173"/>
                </a:lnTo>
                <a:lnTo>
                  <a:pt x="0" y="502417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4557381" y="8125865"/>
            <a:ext cx="9116568" cy="16184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63767" y="3918873"/>
            <a:ext cx="1947672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220564" y="5009822"/>
            <a:ext cx="3886200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2"/>
          <p:cNvSpPr>
            <a:spLocks noGrp="1"/>
          </p:cNvSpPr>
          <p:nvPr userDrawn="1">
            <p:ph type="body" sz="quarter" idx="20"/>
          </p:nvPr>
        </p:nvSpPr>
        <p:spPr>
          <a:xfrm>
            <a:off x="17220564" y="4032959"/>
            <a:ext cx="3886200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1373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194466" y="5019908"/>
            <a:ext cx="7119446" cy="8696093"/>
          </a:xfrm>
          <a:custGeom>
            <a:avLst/>
            <a:gdLst>
              <a:gd name="connsiteX0" fmla="*/ 0 w 7119446"/>
              <a:gd name="connsiteY0" fmla="*/ 0 h 8696093"/>
              <a:gd name="connsiteX1" fmla="*/ 7119446 w 7119446"/>
              <a:gd name="connsiteY1" fmla="*/ 0 h 8696093"/>
              <a:gd name="connsiteX2" fmla="*/ 7119446 w 7119446"/>
              <a:gd name="connsiteY2" fmla="*/ 8696093 h 8696093"/>
              <a:gd name="connsiteX3" fmla="*/ 0 w 7119446"/>
              <a:gd name="connsiteY3" fmla="*/ 8696093 h 869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9446" h="8696093">
                <a:moveTo>
                  <a:pt x="0" y="0"/>
                </a:moveTo>
                <a:lnTo>
                  <a:pt x="7119446" y="0"/>
                </a:lnTo>
                <a:lnTo>
                  <a:pt x="7119446" y="8696093"/>
                </a:lnTo>
                <a:lnTo>
                  <a:pt x="0" y="869609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856964" y="1943101"/>
            <a:ext cx="4064013" cy="4964015"/>
          </a:xfrm>
          <a:custGeom>
            <a:avLst/>
            <a:gdLst>
              <a:gd name="connsiteX0" fmla="*/ 0 w 4064013"/>
              <a:gd name="connsiteY0" fmla="*/ 0 h 4964015"/>
              <a:gd name="connsiteX1" fmla="*/ 4064013 w 4064013"/>
              <a:gd name="connsiteY1" fmla="*/ 0 h 4964015"/>
              <a:gd name="connsiteX2" fmla="*/ 4064013 w 4064013"/>
              <a:gd name="connsiteY2" fmla="*/ 4964015 h 4964015"/>
              <a:gd name="connsiteX3" fmla="*/ 0 w 4064013"/>
              <a:gd name="connsiteY3" fmla="*/ 4964015 h 496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13" h="4964015">
                <a:moveTo>
                  <a:pt x="0" y="0"/>
                </a:moveTo>
                <a:lnTo>
                  <a:pt x="4064013" y="0"/>
                </a:lnTo>
                <a:lnTo>
                  <a:pt x="4064013" y="4964015"/>
                </a:lnTo>
                <a:lnTo>
                  <a:pt x="0" y="49640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856963" y="8488129"/>
            <a:ext cx="9116568" cy="16184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216398" y="3118830"/>
            <a:ext cx="3858768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466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10250488" y="6170166"/>
            <a:ext cx="8976764" cy="5602734"/>
          </a:xfrm>
          <a:custGeom>
            <a:avLst/>
            <a:gdLst>
              <a:gd name="connsiteX0" fmla="*/ 0 w 8976764"/>
              <a:gd name="connsiteY0" fmla="*/ 0 h 5602734"/>
              <a:gd name="connsiteX1" fmla="*/ 8976764 w 8976764"/>
              <a:gd name="connsiteY1" fmla="*/ 0 h 5602734"/>
              <a:gd name="connsiteX2" fmla="*/ 8976764 w 8976764"/>
              <a:gd name="connsiteY2" fmla="*/ 5602734 h 5602734"/>
              <a:gd name="connsiteX3" fmla="*/ 0 w 8976764"/>
              <a:gd name="connsiteY3" fmla="*/ 5602734 h 56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76764" h="5602734">
                <a:moveTo>
                  <a:pt x="0" y="0"/>
                </a:moveTo>
                <a:lnTo>
                  <a:pt x="8976764" y="0"/>
                </a:lnTo>
                <a:lnTo>
                  <a:pt x="8976764" y="5602734"/>
                </a:lnTo>
                <a:lnTo>
                  <a:pt x="0" y="560273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9325769" y="1971675"/>
            <a:ext cx="4722812" cy="3190074"/>
          </a:xfrm>
          <a:custGeom>
            <a:avLst/>
            <a:gdLst>
              <a:gd name="connsiteX0" fmla="*/ 0 w 4722812"/>
              <a:gd name="connsiteY0" fmla="*/ 0 h 3190074"/>
              <a:gd name="connsiteX1" fmla="*/ 4722812 w 4722812"/>
              <a:gd name="connsiteY1" fmla="*/ 0 h 3190074"/>
              <a:gd name="connsiteX2" fmla="*/ 4722812 w 4722812"/>
              <a:gd name="connsiteY2" fmla="*/ 3190074 h 3190074"/>
              <a:gd name="connsiteX3" fmla="*/ 0 w 4722812"/>
              <a:gd name="connsiteY3" fmla="*/ 3190074 h 3190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2812" h="3190074">
                <a:moveTo>
                  <a:pt x="0" y="0"/>
                </a:moveTo>
                <a:lnTo>
                  <a:pt x="4722812" y="0"/>
                </a:lnTo>
                <a:lnTo>
                  <a:pt x="4722812" y="3190074"/>
                </a:lnTo>
                <a:lnTo>
                  <a:pt x="0" y="319007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392490" y="3667928"/>
            <a:ext cx="4722812" cy="3190073"/>
          </a:xfrm>
          <a:custGeom>
            <a:avLst/>
            <a:gdLst>
              <a:gd name="connsiteX0" fmla="*/ 0 w 4722812"/>
              <a:gd name="connsiteY0" fmla="*/ 0 h 3190073"/>
              <a:gd name="connsiteX1" fmla="*/ 4722812 w 4722812"/>
              <a:gd name="connsiteY1" fmla="*/ 0 h 3190073"/>
              <a:gd name="connsiteX2" fmla="*/ 4722812 w 4722812"/>
              <a:gd name="connsiteY2" fmla="*/ 3190073 h 3190073"/>
              <a:gd name="connsiteX3" fmla="*/ 0 w 4722812"/>
              <a:gd name="connsiteY3" fmla="*/ 3190073 h 319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2812" h="3190073">
                <a:moveTo>
                  <a:pt x="0" y="0"/>
                </a:moveTo>
                <a:lnTo>
                  <a:pt x="4722812" y="0"/>
                </a:lnTo>
                <a:lnTo>
                  <a:pt x="4722812" y="3190073"/>
                </a:lnTo>
                <a:lnTo>
                  <a:pt x="0" y="319007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221039" y="7884694"/>
            <a:ext cx="9116568" cy="16184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6026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7" name="Text Placeholder 2"/>
          <p:cNvSpPr>
            <a:spLocks noGrp="1"/>
          </p:cNvSpPr>
          <p:nvPr userDrawn="1">
            <p:ph type="body" sz="quarter" idx="15"/>
          </p:nvPr>
        </p:nvSpPr>
        <p:spPr>
          <a:xfrm>
            <a:off x="8092018" y="1348752"/>
            <a:ext cx="8705088" cy="175564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577633" y="6857786"/>
            <a:ext cx="4517136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9458479" y="6857786"/>
            <a:ext cx="4517136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6339325" y="6857786"/>
            <a:ext cx="4517136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577633" y="7834649"/>
            <a:ext cx="5696712" cy="14813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9458479" y="7834649"/>
            <a:ext cx="5696712" cy="14813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6339325" y="7834649"/>
            <a:ext cx="5696712" cy="14813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2424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9024541" y="10167938"/>
            <a:ext cx="4464759" cy="3548063"/>
          </a:xfrm>
          <a:custGeom>
            <a:avLst/>
            <a:gdLst>
              <a:gd name="connsiteX0" fmla="*/ 0 w 4464759"/>
              <a:gd name="connsiteY0" fmla="*/ 0 h 3548063"/>
              <a:gd name="connsiteX1" fmla="*/ 4464759 w 4464759"/>
              <a:gd name="connsiteY1" fmla="*/ 0 h 3548063"/>
              <a:gd name="connsiteX2" fmla="*/ 4464759 w 4464759"/>
              <a:gd name="connsiteY2" fmla="*/ 3548063 h 3548063"/>
              <a:gd name="connsiteX3" fmla="*/ 0 w 4464759"/>
              <a:gd name="connsiteY3" fmla="*/ 3548063 h 354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4759" h="3548063">
                <a:moveTo>
                  <a:pt x="0" y="0"/>
                </a:moveTo>
                <a:lnTo>
                  <a:pt x="4464759" y="0"/>
                </a:lnTo>
                <a:lnTo>
                  <a:pt x="4464759" y="3548063"/>
                </a:lnTo>
                <a:lnTo>
                  <a:pt x="0" y="354806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12194467" y="1943100"/>
            <a:ext cx="4464759" cy="5153026"/>
          </a:xfrm>
          <a:custGeom>
            <a:avLst/>
            <a:gdLst>
              <a:gd name="connsiteX0" fmla="*/ 0 w 4464759"/>
              <a:gd name="connsiteY0" fmla="*/ 0 h 5153026"/>
              <a:gd name="connsiteX1" fmla="*/ 4464759 w 4464759"/>
              <a:gd name="connsiteY1" fmla="*/ 0 h 5153026"/>
              <a:gd name="connsiteX2" fmla="*/ 4464759 w 4464759"/>
              <a:gd name="connsiteY2" fmla="*/ 5153026 h 5153026"/>
              <a:gd name="connsiteX3" fmla="*/ 0 w 4464759"/>
              <a:gd name="connsiteY3" fmla="*/ 5153026 h 51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4759" h="5153026">
                <a:moveTo>
                  <a:pt x="0" y="0"/>
                </a:moveTo>
                <a:lnTo>
                  <a:pt x="4464759" y="0"/>
                </a:lnTo>
                <a:lnTo>
                  <a:pt x="4464759" y="5153026"/>
                </a:lnTo>
                <a:lnTo>
                  <a:pt x="0" y="51530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848209" y="3314698"/>
            <a:ext cx="3043945" cy="5800726"/>
          </a:xfrm>
          <a:custGeom>
            <a:avLst/>
            <a:gdLst>
              <a:gd name="connsiteX0" fmla="*/ 0 w 3043945"/>
              <a:gd name="connsiteY0" fmla="*/ 0 h 5800726"/>
              <a:gd name="connsiteX1" fmla="*/ 3043945 w 3043945"/>
              <a:gd name="connsiteY1" fmla="*/ 0 h 5800726"/>
              <a:gd name="connsiteX2" fmla="*/ 3043945 w 3043945"/>
              <a:gd name="connsiteY2" fmla="*/ 5800726 h 5800726"/>
              <a:gd name="connsiteX3" fmla="*/ 0 w 3043945"/>
              <a:gd name="connsiteY3" fmla="*/ 5800726 h 580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3945" h="5800726">
                <a:moveTo>
                  <a:pt x="0" y="0"/>
                </a:moveTo>
                <a:lnTo>
                  <a:pt x="3043945" y="0"/>
                </a:lnTo>
                <a:lnTo>
                  <a:pt x="3043945" y="5800726"/>
                </a:lnTo>
                <a:lnTo>
                  <a:pt x="0" y="580072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4787562" y="3173445"/>
            <a:ext cx="3858768" cy="5577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2101597" y="7884694"/>
            <a:ext cx="9116568" cy="16184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227411" y="5959507"/>
            <a:ext cx="3858768" cy="5577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1411059" y="11798978"/>
            <a:ext cx="3858768" cy="5577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332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9295847" y="7915275"/>
            <a:ext cx="3856747" cy="3857625"/>
          </a:xfrm>
          <a:custGeom>
            <a:avLst/>
            <a:gdLst>
              <a:gd name="connsiteX0" fmla="*/ 0 w 3856747"/>
              <a:gd name="connsiteY0" fmla="*/ 0 h 3857625"/>
              <a:gd name="connsiteX1" fmla="*/ 3856747 w 3856747"/>
              <a:gd name="connsiteY1" fmla="*/ 0 h 3857625"/>
              <a:gd name="connsiteX2" fmla="*/ 3856747 w 3856747"/>
              <a:gd name="connsiteY2" fmla="*/ 3857625 h 3857625"/>
              <a:gd name="connsiteX3" fmla="*/ 0 w 3856747"/>
              <a:gd name="connsiteY3" fmla="*/ 3857625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6747" h="3857625">
                <a:moveTo>
                  <a:pt x="0" y="0"/>
                </a:moveTo>
                <a:lnTo>
                  <a:pt x="3856747" y="0"/>
                </a:lnTo>
                <a:lnTo>
                  <a:pt x="3856747" y="3857625"/>
                </a:lnTo>
                <a:lnTo>
                  <a:pt x="0" y="38576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2217465" y="4929187"/>
            <a:ext cx="3856747" cy="3857625"/>
          </a:xfrm>
          <a:custGeom>
            <a:avLst/>
            <a:gdLst>
              <a:gd name="connsiteX0" fmla="*/ 0 w 3856747"/>
              <a:gd name="connsiteY0" fmla="*/ 0 h 3857625"/>
              <a:gd name="connsiteX1" fmla="*/ 3856747 w 3856747"/>
              <a:gd name="connsiteY1" fmla="*/ 0 h 3857625"/>
              <a:gd name="connsiteX2" fmla="*/ 3856747 w 3856747"/>
              <a:gd name="connsiteY2" fmla="*/ 3857625 h 3857625"/>
              <a:gd name="connsiteX3" fmla="*/ 0 w 3856747"/>
              <a:gd name="connsiteY3" fmla="*/ 3857625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6747" h="3857625">
                <a:moveTo>
                  <a:pt x="0" y="0"/>
                </a:moveTo>
                <a:lnTo>
                  <a:pt x="3856747" y="0"/>
                </a:lnTo>
                <a:lnTo>
                  <a:pt x="3856747" y="3857625"/>
                </a:lnTo>
                <a:lnTo>
                  <a:pt x="0" y="38576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5139084" y="1943100"/>
            <a:ext cx="3856747" cy="3857625"/>
          </a:xfrm>
          <a:custGeom>
            <a:avLst/>
            <a:gdLst>
              <a:gd name="connsiteX0" fmla="*/ 0 w 3856747"/>
              <a:gd name="connsiteY0" fmla="*/ 0 h 3857625"/>
              <a:gd name="connsiteX1" fmla="*/ 3856747 w 3856747"/>
              <a:gd name="connsiteY1" fmla="*/ 0 h 3857625"/>
              <a:gd name="connsiteX2" fmla="*/ 3856747 w 3856747"/>
              <a:gd name="connsiteY2" fmla="*/ 3857625 h 3857625"/>
              <a:gd name="connsiteX3" fmla="*/ 0 w 3856747"/>
              <a:gd name="connsiteY3" fmla="*/ 3857625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6747" h="3857625">
                <a:moveTo>
                  <a:pt x="0" y="0"/>
                </a:moveTo>
                <a:lnTo>
                  <a:pt x="3856747" y="0"/>
                </a:lnTo>
                <a:lnTo>
                  <a:pt x="3856747" y="3857625"/>
                </a:lnTo>
                <a:lnTo>
                  <a:pt x="0" y="38576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71951" y="2114925"/>
            <a:ext cx="9116568" cy="16184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8020950" y="9202686"/>
            <a:ext cx="1947672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00 / 00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171951" y="8353149"/>
            <a:ext cx="3858768" cy="2551176"/>
          </a:xfrm>
        </p:spPr>
        <p:txBody>
          <a:bodyPr>
            <a:normAutofit/>
          </a:bodyPr>
          <a:lstStyle>
            <a:lvl1pPr marL="0" indent="0" algn="l">
              <a:lnSpc>
                <a:spcPct val="20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9713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15493020" y="9715500"/>
            <a:ext cx="4314985" cy="2057400"/>
          </a:xfrm>
          <a:custGeom>
            <a:avLst/>
            <a:gdLst>
              <a:gd name="connsiteX0" fmla="*/ 0 w 4314985"/>
              <a:gd name="connsiteY0" fmla="*/ 0 h 2057400"/>
              <a:gd name="connsiteX1" fmla="*/ 4314985 w 4314985"/>
              <a:gd name="connsiteY1" fmla="*/ 0 h 2057400"/>
              <a:gd name="connsiteX2" fmla="*/ 4314985 w 4314985"/>
              <a:gd name="connsiteY2" fmla="*/ 2057400 h 2057400"/>
              <a:gd name="connsiteX3" fmla="*/ 0 w 4314985"/>
              <a:gd name="connsiteY3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4985" h="2057400">
                <a:moveTo>
                  <a:pt x="0" y="0"/>
                </a:moveTo>
                <a:lnTo>
                  <a:pt x="4314985" y="0"/>
                </a:lnTo>
                <a:lnTo>
                  <a:pt x="4314985" y="2057400"/>
                </a:lnTo>
                <a:lnTo>
                  <a:pt x="0" y="2057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13287208" y="1943100"/>
            <a:ext cx="4913781" cy="4914900"/>
          </a:xfrm>
          <a:custGeom>
            <a:avLst/>
            <a:gdLst>
              <a:gd name="connsiteX0" fmla="*/ 0 w 4913781"/>
              <a:gd name="connsiteY0" fmla="*/ 0 h 4914900"/>
              <a:gd name="connsiteX1" fmla="*/ 4913781 w 4913781"/>
              <a:gd name="connsiteY1" fmla="*/ 0 h 4914900"/>
              <a:gd name="connsiteX2" fmla="*/ 4913781 w 4913781"/>
              <a:gd name="connsiteY2" fmla="*/ 4914900 h 4914900"/>
              <a:gd name="connsiteX3" fmla="*/ 0 w 4913781"/>
              <a:gd name="connsiteY3" fmla="*/ 491490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3781" h="4914900">
                <a:moveTo>
                  <a:pt x="0" y="0"/>
                </a:moveTo>
                <a:lnTo>
                  <a:pt x="4913781" y="0"/>
                </a:lnTo>
                <a:lnTo>
                  <a:pt x="4913781" y="4914900"/>
                </a:lnTo>
                <a:lnTo>
                  <a:pt x="0" y="49149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336842" y="7915275"/>
            <a:ext cx="3856746" cy="3857625"/>
          </a:xfrm>
          <a:custGeom>
            <a:avLst/>
            <a:gdLst>
              <a:gd name="connsiteX0" fmla="*/ 0 w 3856746"/>
              <a:gd name="connsiteY0" fmla="*/ 0 h 3857625"/>
              <a:gd name="connsiteX1" fmla="*/ 3856746 w 3856746"/>
              <a:gd name="connsiteY1" fmla="*/ 0 h 3857625"/>
              <a:gd name="connsiteX2" fmla="*/ 3856746 w 3856746"/>
              <a:gd name="connsiteY2" fmla="*/ 3857625 h 3857625"/>
              <a:gd name="connsiteX3" fmla="*/ 0 w 3856746"/>
              <a:gd name="connsiteY3" fmla="*/ 3857625 h 385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6746" h="3857625">
                <a:moveTo>
                  <a:pt x="0" y="0"/>
                </a:moveTo>
                <a:lnTo>
                  <a:pt x="3856746" y="0"/>
                </a:lnTo>
                <a:lnTo>
                  <a:pt x="3856746" y="3857625"/>
                </a:lnTo>
                <a:lnTo>
                  <a:pt x="0" y="38576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6926329" y="3888374"/>
            <a:ext cx="3858768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71951" y="3284933"/>
            <a:ext cx="9116568" cy="16184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131030" y="9563301"/>
            <a:ext cx="3858768" cy="5577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5721699" y="9162118"/>
            <a:ext cx="3858768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5682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11007198" y="3170873"/>
            <a:ext cx="3464921" cy="4680912"/>
          </a:xfrm>
          <a:custGeom>
            <a:avLst/>
            <a:gdLst>
              <a:gd name="connsiteX0" fmla="*/ 0 w 3464921"/>
              <a:gd name="connsiteY0" fmla="*/ 0 h 4680912"/>
              <a:gd name="connsiteX1" fmla="*/ 3464921 w 3464921"/>
              <a:gd name="connsiteY1" fmla="*/ 0 h 4680912"/>
              <a:gd name="connsiteX2" fmla="*/ 3464921 w 3464921"/>
              <a:gd name="connsiteY2" fmla="*/ 4680912 h 4680912"/>
              <a:gd name="connsiteX3" fmla="*/ 0 w 3464921"/>
              <a:gd name="connsiteY3" fmla="*/ 4680912 h 46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4921" h="4680912">
                <a:moveTo>
                  <a:pt x="0" y="0"/>
                </a:moveTo>
                <a:lnTo>
                  <a:pt x="3464921" y="0"/>
                </a:lnTo>
                <a:lnTo>
                  <a:pt x="3464921" y="4680912"/>
                </a:lnTo>
                <a:lnTo>
                  <a:pt x="0" y="468091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8000833" y="6143627"/>
            <a:ext cx="4314986" cy="5829299"/>
          </a:xfrm>
          <a:custGeom>
            <a:avLst/>
            <a:gdLst>
              <a:gd name="connsiteX0" fmla="*/ 0 w 4314986"/>
              <a:gd name="connsiteY0" fmla="*/ 0 h 5829299"/>
              <a:gd name="connsiteX1" fmla="*/ 4314986 w 4314986"/>
              <a:gd name="connsiteY1" fmla="*/ 0 h 5829299"/>
              <a:gd name="connsiteX2" fmla="*/ 4314986 w 4314986"/>
              <a:gd name="connsiteY2" fmla="*/ 5829299 h 5829299"/>
              <a:gd name="connsiteX3" fmla="*/ 0 w 4314986"/>
              <a:gd name="connsiteY3" fmla="*/ 5829299 h 582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4986" h="5829299">
                <a:moveTo>
                  <a:pt x="0" y="0"/>
                </a:moveTo>
                <a:lnTo>
                  <a:pt x="4314986" y="0"/>
                </a:lnTo>
                <a:lnTo>
                  <a:pt x="4314986" y="5829299"/>
                </a:lnTo>
                <a:lnTo>
                  <a:pt x="0" y="582929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693414" y="1571626"/>
            <a:ext cx="2530045" cy="3079203"/>
          </a:xfrm>
          <a:custGeom>
            <a:avLst/>
            <a:gdLst>
              <a:gd name="connsiteX0" fmla="*/ 0 w 2530045"/>
              <a:gd name="connsiteY0" fmla="*/ 0 h 3079203"/>
              <a:gd name="connsiteX1" fmla="*/ 2530045 w 2530045"/>
              <a:gd name="connsiteY1" fmla="*/ 0 h 3079203"/>
              <a:gd name="connsiteX2" fmla="*/ 2530045 w 2530045"/>
              <a:gd name="connsiteY2" fmla="*/ 3079203 h 3079203"/>
              <a:gd name="connsiteX3" fmla="*/ 0 w 2530045"/>
              <a:gd name="connsiteY3" fmla="*/ 3079203 h 3079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0045" h="3079203">
                <a:moveTo>
                  <a:pt x="0" y="0"/>
                </a:moveTo>
                <a:lnTo>
                  <a:pt x="2530045" y="0"/>
                </a:lnTo>
                <a:lnTo>
                  <a:pt x="2530045" y="3079203"/>
                </a:lnTo>
                <a:lnTo>
                  <a:pt x="0" y="307920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3045441" y="4807732"/>
            <a:ext cx="3464921" cy="4680911"/>
          </a:xfrm>
          <a:custGeom>
            <a:avLst/>
            <a:gdLst>
              <a:gd name="connsiteX0" fmla="*/ 0 w 3464921"/>
              <a:gd name="connsiteY0" fmla="*/ 0 h 4680911"/>
              <a:gd name="connsiteX1" fmla="*/ 3464921 w 3464921"/>
              <a:gd name="connsiteY1" fmla="*/ 0 h 4680911"/>
              <a:gd name="connsiteX2" fmla="*/ 3464921 w 3464921"/>
              <a:gd name="connsiteY2" fmla="*/ 4680911 h 4680911"/>
              <a:gd name="connsiteX3" fmla="*/ 0 w 3464921"/>
              <a:gd name="connsiteY3" fmla="*/ 4680911 h 468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4921" h="4680911">
                <a:moveTo>
                  <a:pt x="0" y="0"/>
                </a:moveTo>
                <a:lnTo>
                  <a:pt x="3464921" y="0"/>
                </a:lnTo>
                <a:lnTo>
                  <a:pt x="3464921" y="4680911"/>
                </a:lnTo>
                <a:lnTo>
                  <a:pt x="0" y="468091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6502634" y="3555540"/>
            <a:ext cx="6528816" cy="328269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6568194" y="6972673"/>
            <a:ext cx="5888736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2034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827938" y="3018310"/>
            <a:ext cx="14731302" cy="7040090"/>
          </a:xfrm>
          <a:custGeom>
            <a:avLst/>
            <a:gdLst>
              <a:gd name="connsiteX0" fmla="*/ 0 w 14731302"/>
              <a:gd name="connsiteY0" fmla="*/ 0 h 7040090"/>
              <a:gd name="connsiteX1" fmla="*/ 14731302 w 14731302"/>
              <a:gd name="connsiteY1" fmla="*/ 0 h 7040090"/>
              <a:gd name="connsiteX2" fmla="*/ 14731302 w 14731302"/>
              <a:gd name="connsiteY2" fmla="*/ 7040090 h 7040090"/>
              <a:gd name="connsiteX3" fmla="*/ 0 w 14731302"/>
              <a:gd name="connsiteY3" fmla="*/ 7040090 h 70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1302" h="7040090">
                <a:moveTo>
                  <a:pt x="0" y="0"/>
                </a:moveTo>
                <a:lnTo>
                  <a:pt x="14731302" y="0"/>
                </a:lnTo>
                <a:lnTo>
                  <a:pt x="14731302" y="7040090"/>
                </a:lnTo>
                <a:lnTo>
                  <a:pt x="0" y="704009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95093" y="5388229"/>
            <a:ext cx="14996160" cy="230428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4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326" y="1776482"/>
            <a:ext cx="4453128" cy="5577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039486" y="10920301"/>
            <a:ext cx="8311896" cy="96926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636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943595" y="1943101"/>
            <a:ext cx="5198497" cy="6406453"/>
          </a:xfrm>
          <a:custGeom>
            <a:avLst/>
            <a:gdLst>
              <a:gd name="connsiteX0" fmla="*/ 0 w 5198497"/>
              <a:gd name="connsiteY0" fmla="*/ 0 h 6406453"/>
              <a:gd name="connsiteX1" fmla="*/ 5198497 w 5198497"/>
              <a:gd name="connsiteY1" fmla="*/ 0 h 6406453"/>
              <a:gd name="connsiteX2" fmla="*/ 5198497 w 5198497"/>
              <a:gd name="connsiteY2" fmla="*/ 6406453 h 6406453"/>
              <a:gd name="connsiteX3" fmla="*/ 0 w 5198497"/>
              <a:gd name="connsiteY3" fmla="*/ 6406453 h 640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97" h="6406453">
                <a:moveTo>
                  <a:pt x="0" y="0"/>
                </a:moveTo>
                <a:lnTo>
                  <a:pt x="5198497" y="0"/>
                </a:lnTo>
                <a:lnTo>
                  <a:pt x="5198497" y="6406453"/>
                </a:lnTo>
                <a:lnTo>
                  <a:pt x="0" y="64064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5048252" y="2967228"/>
            <a:ext cx="7145337" cy="8805672"/>
          </a:xfrm>
          <a:custGeom>
            <a:avLst/>
            <a:gdLst>
              <a:gd name="connsiteX0" fmla="*/ 0 w 7145337"/>
              <a:gd name="connsiteY0" fmla="*/ 0 h 8805672"/>
              <a:gd name="connsiteX1" fmla="*/ 7145337 w 7145337"/>
              <a:gd name="connsiteY1" fmla="*/ 0 h 8805672"/>
              <a:gd name="connsiteX2" fmla="*/ 7145337 w 7145337"/>
              <a:gd name="connsiteY2" fmla="*/ 8805672 h 8805672"/>
              <a:gd name="connsiteX3" fmla="*/ 0 w 7145337"/>
              <a:gd name="connsiteY3" fmla="*/ 8805672 h 880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5337" h="8805672">
                <a:moveTo>
                  <a:pt x="0" y="0"/>
                </a:moveTo>
                <a:lnTo>
                  <a:pt x="7145337" y="0"/>
                </a:lnTo>
                <a:lnTo>
                  <a:pt x="7145337" y="8805672"/>
                </a:lnTo>
                <a:lnTo>
                  <a:pt x="0" y="880567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9822259" y="1342058"/>
            <a:ext cx="7754112" cy="493776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7218766" y="9328389"/>
            <a:ext cx="3995928" cy="19385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2784502" y="9907524"/>
            <a:ext cx="3172968" cy="5577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7218766" y="8353241"/>
            <a:ext cx="4517136" cy="85039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744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122262" y="2600327"/>
            <a:ext cx="8513063" cy="8515349"/>
          </a:xfrm>
          <a:custGeom>
            <a:avLst/>
            <a:gdLst>
              <a:gd name="connsiteX0" fmla="*/ 0 w 8513063"/>
              <a:gd name="connsiteY0" fmla="*/ 0 h 8515349"/>
              <a:gd name="connsiteX1" fmla="*/ 8513063 w 8513063"/>
              <a:gd name="connsiteY1" fmla="*/ 0 h 8515349"/>
              <a:gd name="connsiteX2" fmla="*/ 8513063 w 8513063"/>
              <a:gd name="connsiteY2" fmla="*/ 8515349 h 8515349"/>
              <a:gd name="connsiteX3" fmla="*/ 0 w 8513063"/>
              <a:gd name="connsiteY3" fmla="*/ 8515349 h 851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3063" h="8515349">
                <a:moveTo>
                  <a:pt x="0" y="0"/>
                </a:moveTo>
                <a:lnTo>
                  <a:pt x="8513063" y="0"/>
                </a:lnTo>
                <a:lnTo>
                  <a:pt x="8513063" y="8515349"/>
                </a:lnTo>
                <a:lnTo>
                  <a:pt x="0" y="85153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198435" y="3234782"/>
            <a:ext cx="7754112" cy="493776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8446560" y="7186891"/>
            <a:ext cx="3995928" cy="19385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0477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280065" y="1943100"/>
            <a:ext cx="7342148" cy="9252724"/>
          </a:xfrm>
          <a:custGeom>
            <a:avLst/>
            <a:gdLst>
              <a:gd name="connsiteX0" fmla="*/ 0 w 7342148"/>
              <a:gd name="connsiteY0" fmla="*/ 0 h 9252724"/>
              <a:gd name="connsiteX1" fmla="*/ 7342148 w 7342148"/>
              <a:gd name="connsiteY1" fmla="*/ 0 h 9252724"/>
              <a:gd name="connsiteX2" fmla="*/ 7342148 w 7342148"/>
              <a:gd name="connsiteY2" fmla="*/ 9252724 h 9252724"/>
              <a:gd name="connsiteX3" fmla="*/ 0 w 7342148"/>
              <a:gd name="connsiteY3" fmla="*/ 9252724 h 925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2148" h="9252724">
                <a:moveTo>
                  <a:pt x="0" y="0"/>
                </a:moveTo>
                <a:lnTo>
                  <a:pt x="7342148" y="0"/>
                </a:lnTo>
                <a:lnTo>
                  <a:pt x="7342148" y="9252724"/>
                </a:lnTo>
                <a:lnTo>
                  <a:pt x="0" y="92527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390260" y="3756455"/>
            <a:ext cx="3779606" cy="5626016"/>
          </a:xfrm>
          <a:custGeom>
            <a:avLst/>
            <a:gdLst>
              <a:gd name="connsiteX0" fmla="*/ 0 w 3779606"/>
              <a:gd name="connsiteY0" fmla="*/ 0 h 5626016"/>
              <a:gd name="connsiteX1" fmla="*/ 3779606 w 3779606"/>
              <a:gd name="connsiteY1" fmla="*/ 0 h 5626016"/>
              <a:gd name="connsiteX2" fmla="*/ 3779606 w 3779606"/>
              <a:gd name="connsiteY2" fmla="*/ 5626016 h 5626016"/>
              <a:gd name="connsiteX3" fmla="*/ 0 w 3779606"/>
              <a:gd name="connsiteY3" fmla="*/ 5626016 h 562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606" h="5626016">
                <a:moveTo>
                  <a:pt x="0" y="0"/>
                </a:moveTo>
                <a:lnTo>
                  <a:pt x="3779606" y="0"/>
                </a:lnTo>
                <a:lnTo>
                  <a:pt x="3779606" y="5626016"/>
                </a:lnTo>
                <a:lnTo>
                  <a:pt x="0" y="562601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4206448" y="3221300"/>
            <a:ext cx="7754112" cy="493776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4206448" y="8391179"/>
            <a:ext cx="7488936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5540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1467626" y="1"/>
            <a:ext cx="8577262" cy="8515349"/>
          </a:xfrm>
          <a:custGeom>
            <a:avLst/>
            <a:gdLst>
              <a:gd name="connsiteX0" fmla="*/ 0 w 8577262"/>
              <a:gd name="connsiteY0" fmla="*/ 0 h 8515349"/>
              <a:gd name="connsiteX1" fmla="*/ 8577262 w 8577262"/>
              <a:gd name="connsiteY1" fmla="*/ 0 h 8515349"/>
              <a:gd name="connsiteX2" fmla="*/ 8577262 w 8577262"/>
              <a:gd name="connsiteY2" fmla="*/ 8515349 h 8515349"/>
              <a:gd name="connsiteX3" fmla="*/ 0 w 8577262"/>
              <a:gd name="connsiteY3" fmla="*/ 8515349 h 851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7262" h="8515349">
                <a:moveTo>
                  <a:pt x="0" y="0"/>
                </a:moveTo>
                <a:lnTo>
                  <a:pt x="8577262" y="0"/>
                </a:lnTo>
                <a:lnTo>
                  <a:pt x="8577262" y="8515349"/>
                </a:lnTo>
                <a:lnTo>
                  <a:pt x="0" y="85153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562494" y="5650201"/>
            <a:ext cx="7754112" cy="493776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5562494" y="10820080"/>
            <a:ext cx="7488936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562494" y="4775368"/>
            <a:ext cx="3172968" cy="5029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8861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1467626" y="5200651"/>
            <a:ext cx="8577262" cy="8515349"/>
          </a:xfrm>
          <a:custGeom>
            <a:avLst/>
            <a:gdLst>
              <a:gd name="connsiteX0" fmla="*/ 0 w 8577262"/>
              <a:gd name="connsiteY0" fmla="*/ 0 h 8515349"/>
              <a:gd name="connsiteX1" fmla="*/ 8577262 w 8577262"/>
              <a:gd name="connsiteY1" fmla="*/ 0 h 8515349"/>
              <a:gd name="connsiteX2" fmla="*/ 8577262 w 8577262"/>
              <a:gd name="connsiteY2" fmla="*/ 8515349 h 8515349"/>
              <a:gd name="connsiteX3" fmla="*/ 0 w 8577262"/>
              <a:gd name="connsiteY3" fmla="*/ 8515349 h 8515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7262" h="8515349">
                <a:moveTo>
                  <a:pt x="0" y="0"/>
                </a:moveTo>
                <a:lnTo>
                  <a:pt x="8577262" y="0"/>
                </a:lnTo>
                <a:lnTo>
                  <a:pt x="8577262" y="8515349"/>
                </a:lnTo>
                <a:lnTo>
                  <a:pt x="0" y="851534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392490" y="1"/>
            <a:ext cx="5665787" cy="5200650"/>
          </a:xfrm>
          <a:custGeom>
            <a:avLst/>
            <a:gdLst>
              <a:gd name="connsiteX0" fmla="*/ 0 w 5665787"/>
              <a:gd name="connsiteY0" fmla="*/ 0 h 3286125"/>
              <a:gd name="connsiteX1" fmla="*/ 5665787 w 5665787"/>
              <a:gd name="connsiteY1" fmla="*/ 0 h 3286125"/>
              <a:gd name="connsiteX2" fmla="*/ 5665787 w 5665787"/>
              <a:gd name="connsiteY2" fmla="*/ 3286125 h 3286125"/>
              <a:gd name="connsiteX3" fmla="*/ 0 w 5665787"/>
              <a:gd name="connsiteY3" fmla="*/ 3286125 h 328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5787" h="3286125">
                <a:moveTo>
                  <a:pt x="0" y="0"/>
                </a:moveTo>
                <a:lnTo>
                  <a:pt x="5665787" y="0"/>
                </a:lnTo>
                <a:lnTo>
                  <a:pt x="5665787" y="3286125"/>
                </a:lnTo>
                <a:lnTo>
                  <a:pt x="0" y="328612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6"/>
          </p:nvPr>
        </p:nvSpPr>
        <p:spPr>
          <a:xfrm>
            <a:off x="3359458" y="8057672"/>
            <a:ext cx="4517136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359458" y="9034535"/>
            <a:ext cx="4517136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Text Placeholder 2"/>
          <p:cNvSpPr>
            <a:spLocks noGrp="1"/>
          </p:cNvSpPr>
          <p:nvPr userDrawn="1">
            <p:ph type="body" sz="quarter" idx="18"/>
          </p:nvPr>
        </p:nvSpPr>
        <p:spPr>
          <a:xfrm>
            <a:off x="11467626" y="2355074"/>
            <a:ext cx="9006840" cy="23042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4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083394" y="4765727"/>
            <a:ext cx="1947672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28326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Text Placeholder 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94188" y="11380874"/>
            <a:ext cx="9198864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type="body" sz="quarter" idx="15"/>
          </p:nvPr>
        </p:nvSpPr>
        <p:spPr>
          <a:xfrm>
            <a:off x="7562216" y="2240357"/>
            <a:ext cx="9262872" cy="16184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594188" y="1778984"/>
            <a:ext cx="9198864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92676" y="5112306"/>
            <a:ext cx="15800832" cy="470916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19047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4252577" y="0"/>
            <a:ext cx="8189911" cy="6858000"/>
          </a:xfrm>
          <a:custGeom>
            <a:avLst/>
            <a:gdLst>
              <a:gd name="connsiteX0" fmla="*/ 0 w 8189911"/>
              <a:gd name="connsiteY0" fmla="*/ 0 h 6858000"/>
              <a:gd name="connsiteX1" fmla="*/ 8189911 w 8189911"/>
              <a:gd name="connsiteY1" fmla="*/ 0 h 6858000"/>
              <a:gd name="connsiteX2" fmla="*/ 8189911 w 8189911"/>
              <a:gd name="connsiteY2" fmla="*/ 6858000 h 6858000"/>
              <a:gd name="connsiteX3" fmla="*/ 0 w 81899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9911" h="6858000">
                <a:moveTo>
                  <a:pt x="0" y="0"/>
                </a:moveTo>
                <a:lnTo>
                  <a:pt x="8189911" y="0"/>
                </a:lnTo>
                <a:lnTo>
                  <a:pt x="818991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0" y="6858000"/>
            <a:ext cx="8189912" cy="6858000"/>
          </a:xfrm>
          <a:custGeom>
            <a:avLst/>
            <a:gdLst>
              <a:gd name="connsiteX0" fmla="*/ 0 w 8189912"/>
              <a:gd name="connsiteY0" fmla="*/ 0 h 6858000"/>
              <a:gd name="connsiteX1" fmla="*/ 8189912 w 8189912"/>
              <a:gd name="connsiteY1" fmla="*/ 0 h 6858000"/>
              <a:gd name="connsiteX2" fmla="*/ 8189912 w 8189912"/>
              <a:gd name="connsiteY2" fmla="*/ 6858000 h 6858000"/>
              <a:gd name="connsiteX3" fmla="*/ 0 w 818991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9912" h="6858000">
                <a:moveTo>
                  <a:pt x="0" y="0"/>
                </a:moveTo>
                <a:lnTo>
                  <a:pt x="8189912" y="0"/>
                </a:lnTo>
                <a:lnTo>
                  <a:pt x="818991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Text Placeholder 2"/>
          <p:cNvSpPr>
            <a:spLocks noGrp="1"/>
          </p:cNvSpPr>
          <p:nvPr userDrawn="1">
            <p:ph type="body" sz="quarter" idx="16"/>
          </p:nvPr>
        </p:nvSpPr>
        <p:spPr>
          <a:xfrm>
            <a:off x="14166851" y="8947399"/>
            <a:ext cx="4517136" cy="85039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4166851" y="9920360"/>
            <a:ext cx="6263640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2"/>
          <p:cNvSpPr>
            <a:spLocks noGrp="1"/>
          </p:cNvSpPr>
          <p:nvPr userDrawn="1">
            <p:ph type="body" sz="quarter" idx="18"/>
          </p:nvPr>
        </p:nvSpPr>
        <p:spPr>
          <a:xfrm>
            <a:off x="5702300" y="2934807"/>
            <a:ext cx="11320272" cy="230428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4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9249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5656312" y="1968192"/>
            <a:ext cx="4812323" cy="6932071"/>
          </a:xfrm>
          <a:custGeom>
            <a:avLst/>
            <a:gdLst>
              <a:gd name="connsiteX0" fmla="*/ 0 w 4812323"/>
              <a:gd name="connsiteY0" fmla="*/ 0 h 6932071"/>
              <a:gd name="connsiteX1" fmla="*/ 4812323 w 4812323"/>
              <a:gd name="connsiteY1" fmla="*/ 0 h 6932071"/>
              <a:gd name="connsiteX2" fmla="*/ 4812323 w 4812323"/>
              <a:gd name="connsiteY2" fmla="*/ 6932071 h 6932071"/>
              <a:gd name="connsiteX3" fmla="*/ 0 w 4812323"/>
              <a:gd name="connsiteY3" fmla="*/ 6932071 h 693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323" h="6932071">
                <a:moveTo>
                  <a:pt x="0" y="0"/>
                </a:moveTo>
                <a:lnTo>
                  <a:pt x="4812323" y="0"/>
                </a:lnTo>
                <a:lnTo>
                  <a:pt x="4812323" y="6932071"/>
                </a:lnTo>
                <a:lnTo>
                  <a:pt x="0" y="69320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787427" y="4840830"/>
            <a:ext cx="4812323" cy="6932071"/>
          </a:xfrm>
          <a:custGeom>
            <a:avLst/>
            <a:gdLst>
              <a:gd name="connsiteX0" fmla="*/ 0 w 4812323"/>
              <a:gd name="connsiteY0" fmla="*/ 0 h 6932071"/>
              <a:gd name="connsiteX1" fmla="*/ 4812323 w 4812323"/>
              <a:gd name="connsiteY1" fmla="*/ 0 h 6932071"/>
              <a:gd name="connsiteX2" fmla="*/ 4812323 w 4812323"/>
              <a:gd name="connsiteY2" fmla="*/ 6932071 h 6932071"/>
              <a:gd name="connsiteX3" fmla="*/ 0 w 4812323"/>
              <a:gd name="connsiteY3" fmla="*/ 6932071 h 693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2323" h="6932071">
                <a:moveTo>
                  <a:pt x="0" y="0"/>
                </a:moveTo>
                <a:lnTo>
                  <a:pt x="4812323" y="0"/>
                </a:lnTo>
                <a:lnTo>
                  <a:pt x="4812323" y="6932071"/>
                </a:lnTo>
                <a:lnTo>
                  <a:pt x="0" y="69320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865419" y="3182058"/>
            <a:ext cx="7754112" cy="493776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914847" y="8479245"/>
            <a:ext cx="5065776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9495844" y="8465286"/>
            <a:ext cx="1947672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6155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609600"/>
            <a:ext cx="12166023" cy="12458700"/>
          </a:xfrm>
          <a:custGeom>
            <a:avLst/>
            <a:gdLst>
              <a:gd name="connsiteX0" fmla="*/ 0 w 12166023"/>
              <a:gd name="connsiteY0" fmla="*/ 0 h 12458700"/>
              <a:gd name="connsiteX1" fmla="*/ 12166023 w 12166023"/>
              <a:gd name="connsiteY1" fmla="*/ 0 h 12458700"/>
              <a:gd name="connsiteX2" fmla="*/ 12166023 w 12166023"/>
              <a:gd name="connsiteY2" fmla="*/ 12458700 h 12458700"/>
              <a:gd name="connsiteX3" fmla="*/ 0 w 12166023"/>
              <a:gd name="connsiteY3" fmla="*/ 12458700 h 124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6023" h="12458700">
                <a:moveTo>
                  <a:pt x="0" y="0"/>
                </a:moveTo>
                <a:lnTo>
                  <a:pt x="12166023" y="0"/>
                </a:lnTo>
                <a:lnTo>
                  <a:pt x="12166023" y="12458700"/>
                </a:lnTo>
                <a:lnTo>
                  <a:pt x="0" y="124587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4914023" y="4925300"/>
            <a:ext cx="6117336" cy="258775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4914024" y="7843882"/>
            <a:ext cx="6601968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75235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1230480" y="2609850"/>
            <a:ext cx="6874884" cy="8496300"/>
          </a:xfrm>
          <a:custGeom>
            <a:avLst/>
            <a:gdLst>
              <a:gd name="connsiteX0" fmla="*/ 3435849 w 6874884"/>
              <a:gd name="connsiteY0" fmla="*/ 0 h 8496300"/>
              <a:gd name="connsiteX1" fmla="*/ 6871696 w 6874884"/>
              <a:gd name="connsiteY1" fmla="*/ 3261175 h 8496300"/>
              <a:gd name="connsiteX2" fmla="*/ 6871696 w 6874884"/>
              <a:gd name="connsiteY2" fmla="*/ 3924657 h 8496300"/>
              <a:gd name="connsiteX3" fmla="*/ 6874884 w 6874884"/>
              <a:gd name="connsiteY3" fmla="*/ 3924657 h 8496300"/>
              <a:gd name="connsiteX4" fmla="*/ 6874884 w 6874884"/>
              <a:gd name="connsiteY4" fmla="*/ 8496300 h 8496300"/>
              <a:gd name="connsiteX5" fmla="*/ 0 w 6874884"/>
              <a:gd name="connsiteY5" fmla="*/ 8496300 h 8496300"/>
              <a:gd name="connsiteX6" fmla="*/ 0 w 6874884"/>
              <a:gd name="connsiteY6" fmla="*/ 7959536 h 8496300"/>
              <a:gd name="connsiteX7" fmla="*/ 0 w 6874884"/>
              <a:gd name="connsiteY7" fmla="*/ 4411314 h 8496300"/>
              <a:gd name="connsiteX8" fmla="*/ 0 w 6874884"/>
              <a:gd name="connsiteY8" fmla="*/ 4227923 h 8496300"/>
              <a:gd name="connsiteX9" fmla="*/ 0 w 6874884"/>
              <a:gd name="connsiteY9" fmla="*/ 3924657 h 8496300"/>
              <a:gd name="connsiteX10" fmla="*/ 0 w 6874884"/>
              <a:gd name="connsiteY10" fmla="*/ 3261175 h 8496300"/>
              <a:gd name="connsiteX11" fmla="*/ 3435849 w 6874884"/>
              <a:gd name="connsiteY11" fmla="*/ 0 h 849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74884" h="8496300">
                <a:moveTo>
                  <a:pt x="3435849" y="0"/>
                </a:moveTo>
                <a:cubicBezTo>
                  <a:pt x="5333417" y="0"/>
                  <a:pt x="6871696" y="1460078"/>
                  <a:pt x="6871696" y="3261175"/>
                </a:cubicBezTo>
                <a:lnTo>
                  <a:pt x="6871696" y="3924657"/>
                </a:lnTo>
                <a:lnTo>
                  <a:pt x="6874884" y="3924657"/>
                </a:lnTo>
                <a:lnTo>
                  <a:pt x="6874884" y="8496300"/>
                </a:lnTo>
                <a:lnTo>
                  <a:pt x="0" y="8496300"/>
                </a:lnTo>
                <a:lnTo>
                  <a:pt x="0" y="7959536"/>
                </a:lnTo>
                <a:lnTo>
                  <a:pt x="0" y="4411314"/>
                </a:lnTo>
                <a:lnTo>
                  <a:pt x="0" y="4227923"/>
                </a:lnTo>
                <a:lnTo>
                  <a:pt x="0" y="3924657"/>
                </a:lnTo>
                <a:lnTo>
                  <a:pt x="0" y="3261175"/>
                </a:lnTo>
                <a:cubicBezTo>
                  <a:pt x="0" y="1460078"/>
                  <a:pt x="1538281" y="0"/>
                  <a:pt x="3435849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3083688" y="1749098"/>
            <a:ext cx="3172968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701311" y="4610975"/>
            <a:ext cx="6117336" cy="258775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701312" y="7529557"/>
            <a:ext cx="6601968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4726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256428" y="2595686"/>
            <a:ext cx="7948863" cy="8524630"/>
          </a:xfrm>
          <a:custGeom>
            <a:avLst/>
            <a:gdLst>
              <a:gd name="connsiteX0" fmla="*/ 4818726 w 7948863"/>
              <a:gd name="connsiteY0" fmla="*/ 858 h 8524630"/>
              <a:gd name="connsiteX1" fmla="*/ 6567381 w 7948863"/>
              <a:gd name="connsiteY1" fmla="*/ 559200 h 8524630"/>
              <a:gd name="connsiteX2" fmla="*/ 6986437 w 7948863"/>
              <a:gd name="connsiteY2" fmla="*/ 6371344 h 8524630"/>
              <a:gd name="connsiteX3" fmla="*/ 1381483 w 7948863"/>
              <a:gd name="connsiteY3" fmla="*/ 7965430 h 8524630"/>
              <a:gd name="connsiteX4" fmla="*/ 962427 w 7948863"/>
              <a:gd name="connsiteY4" fmla="*/ 2153286 h 8524630"/>
              <a:gd name="connsiteX5" fmla="*/ 4818726 w 7948863"/>
              <a:gd name="connsiteY5" fmla="*/ 858 h 852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8863" h="8524630">
                <a:moveTo>
                  <a:pt x="4818726" y="858"/>
                </a:moveTo>
                <a:cubicBezTo>
                  <a:pt x="5445092" y="14655"/>
                  <a:pt x="6047542" y="195205"/>
                  <a:pt x="6567381" y="559200"/>
                </a:cubicBezTo>
                <a:cubicBezTo>
                  <a:pt x="8230866" y="1723985"/>
                  <a:pt x="8418484" y="4326170"/>
                  <a:pt x="6986437" y="6371344"/>
                </a:cubicBezTo>
                <a:cubicBezTo>
                  <a:pt x="5554391" y="8416519"/>
                  <a:pt x="3044968" y="9130215"/>
                  <a:pt x="1381483" y="7965430"/>
                </a:cubicBezTo>
                <a:cubicBezTo>
                  <a:pt x="-282002" y="6800646"/>
                  <a:pt x="-469620" y="4198461"/>
                  <a:pt x="962427" y="2153286"/>
                </a:cubicBezTo>
                <a:cubicBezTo>
                  <a:pt x="1946959" y="747229"/>
                  <a:pt x="3440720" y="-29497"/>
                  <a:pt x="4818726" y="85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4005560" y="4659336"/>
            <a:ext cx="3172968" cy="55778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13999623" y="5380053"/>
            <a:ext cx="7754112" cy="328269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3999623" y="9015457"/>
            <a:ext cx="7488936" cy="9692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6248" y="3459245"/>
            <a:ext cx="1947672" cy="92354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83777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2860211" y="5693366"/>
            <a:ext cx="2328740" cy="2329271"/>
          </a:xfrm>
          <a:custGeom>
            <a:avLst/>
            <a:gdLst>
              <a:gd name="connsiteX0" fmla="*/ 0 w 2328740"/>
              <a:gd name="connsiteY0" fmla="*/ 0 h 2329271"/>
              <a:gd name="connsiteX1" fmla="*/ 2328740 w 2328740"/>
              <a:gd name="connsiteY1" fmla="*/ 0 h 2329271"/>
              <a:gd name="connsiteX2" fmla="*/ 2328740 w 2328740"/>
              <a:gd name="connsiteY2" fmla="*/ 2329271 h 2329271"/>
              <a:gd name="connsiteX3" fmla="*/ 0 w 2328740"/>
              <a:gd name="connsiteY3" fmla="*/ 2329271 h 232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740" h="2329271">
                <a:moveTo>
                  <a:pt x="0" y="0"/>
                </a:moveTo>
                <a:lnTo>
                  <a:pt x="2328740" y="0"/>
                </a:lnTo>
                <a:lnTo>
                  <a:pt x="2328740" y="2329271"/>
                </a:lnTo>
                <a:lnTo>
                  <a:pt x="0" y="23292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8267714" y="5693366"/>
            <a:ext cx="2328740" cy="2329271"/>
          </a:xfrm>
          <a:custGeom>
            <a:avLst/>
            <a:gdLst>
              <a:gd name="connsiteX0" fmla="*/ 0 w 2328740"/>
              <a:gd name="connsiteY0" fmla="*/ 0 h 2329271"/>
              <a:gd name="connsiteX1" fmla="*/ 2328740 w 2328740"/>
              <a:gd name="connsiteY1" fmla="*/ 0 h 2329271"/>
              <a:gd name="connsiteX2" fmla="*/ 2328740 w 2328740"/>
              <a:gd name="connsiteY2" fmla="*/ 2329271 h 2329271"/>
              <a:gd name="connsiteX3" fmla="*/ 0 w 2328740"/>
              <a:gd name="connsiteY3" fmla="*/ 2329271 h 232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740" h="2329271">
                <a:moveTo>
                  <a:pt x="0" y="0"/>
                </a:moveTo>
                <a:lnTo>
                  <a:pt x="2328740" y="0"/>
                </a:lnTo>
                <a:lnTo>
                  <a:pt x="2328740" y="2329271"/>
                </a:lnTo>
                <a:lnTo>
                  <a:pt x="0" y="23292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13675218" y="5693366"/>
            <a:ext cx="2328740" cy="2329271"/>
          </a:xfrm>
          <a:custGeom>
            <a:avLst/>
            <a:gdLst>
              <a:gd name="connsiteX0" fmla="*/ 0 w 2328740"/>
              <a:gd name="connsiteY0" fmla="*/ 0 h 2329271"/>
              <a:gd name="connsiteX1" fmla="*/ 2328740 w 2328740"/>
              <a:gd name="connsiteY1" fmla="*/ 0 h 2329271"/>
              <a:gd name="connsiteX2" fmla="*/ 2328740 w 2328740"/>
              <a:gd name="connsiteY2" fmla="*/ 2329271 h 2329271"/>
              <a:gd name="connsiteX3" fmla="*/ 0 w 2328740"/>
              <a:gd name="connsiteY3" fmla="*/ 2329271 h 232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740" h="2329271">
                <a:moveTo>
                  <a:pt x="0" y="0"/>
                </a:moveTo>
                <a:lnTo>
                  <a:pt x="2328740" y="0"/>
                </a:lnTo>
                <a:lnTo>
                  <a:pt x="2328740" y="2329271"/>
                </a:lnTo>
                <a:lnTo>
                  <a:pt x="0" y="23292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6"/>
          </p:nvPr>
        </p:nvSpPr>
        <p:spPr>
          <a:xfrm>
            <a:off x="19198225" y="5693366"/>
            <a:ext cx="2328740" cy="2329271"/>
          </a:xfrm>
          <a:custGeom>
            <a:avLst/>
            <a:gdLst>
              <a:gd name="connsiteX0" fmla="*/ 0 w 2328740"/>
              <a:gd name="connsiteY0" fmla="*/ 0 h 2329271"/>
              <a:gd name="connsiteX1" fmla="*/ 2328740 w 2328740"/>
              <a:gd name="connsiteY1" fmla="*/ 0 h 2329271"/>
              <a:gd name="connsiteX2" fmla="*/ 2328740 w 2328740"/>
              <a:gd name="connsiteY2" fmla="*/ 2329271 h 2329271"/>
              <a:gd name="connsiteX3" fmla="*/ 0 w 2328740"/>
              <a:gd name="connsiteY3" fmla="*/ 2329271 h 2329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8740" h="2329271">
                <a:moveTo>
                  <a:pt x="0" y="0"/>
                </a:moveTo>
                <a:lnTo>
                  <a:pt x="2328740" y="0"/>
                </a:lnTo>
                <a:lnTo>
                  <a:pt x="2328740" y="2329271"/>
                </a:lnTo>
                <a:lnTo>
                  <a:pt x="0" y="23292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834178" y="1329515"/>
            <a:ext cx="8714232" cy="16184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742624" y="8766075"/>
            <a:ext cx="4041648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2744706" y="4324441"/>
            <a:ext cx="2441448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8156271" y="4324441"/>
            <a:ext cx="2441448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3567836" y="4324441"/>
            <a:ext cx="2441448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9078848" y="4324441"/>
            <a:ext cx="2441448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8156271" y="8766075"/>
            <a:ext cx="4041648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3563774" y="8766075"/>
            <a:ext cx="4041648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9078848" y="8766075"/>
            <a:ext cx="4041648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8587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7632458" y="2921621"/>
            <a:ext cx="4115343" cy="7872760"/>
          </a:xfrm>
          <a:custGeom>
            <a:avLst/>
            <a:gdLst>
              <a:gd name="connsiteX0" fmla="*/ 2057671 w 4115343"/>
              <a:gd name="connsiteY0" fmla="*/ 0 h 7872760"/>
              <a:gd name="connsiteX1" fmla="*/ 4115343 w 4115343"/>
              <a:gd name="connsiteY1" fmla="*/ 2057671 h 7872760"/>
              <a:gd name="connsiteX2" fmla="*/ 4115342 w 4115343"/>
              <a:gd name="connsiteY2" fmla="*/ 4677665 h 7872760"/>
              <a:gd name="connsiteX3" fmla="*/ 4115342 w 4115343"/>
              <a:gd name="connsiteY3" fmla="*/ 7872760 h 7872760"/>
              <a:gd name="connsiteX4" fmla="*/ 0 w 4115343"/>
              <a:gd name="connsiteY4" fmla="*/ 7872760 h 7872760"/>
              <a:gd name="connsiteX5" fmla="*/ 0 w 4115343"/>
              <a:gd name="connsiteY5" fmla="*/ 4677664 h 7872760"/>
              <a:gd name="connsiteX6" fmla="*/ 0 w 4115343"/>
              <a:gd name="connsiteY6" fmla="*/ 2520174 h 7872760"/>
              <a:gd name="connsiteX7" fmla="*/ 0 w 4115343"/>
              <a:gd name="connsiteY7" fmla="*/ 2057671 h 7872760"/>
              <a:gd name="connsiteX8" fmla="*/ 2057671 w 4115343"/>
              <a:gd name="connsiteY8" fmla="*/ 0 h 787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5343" h="7872760">
                <a:moveTo>
                  <a:pt x="2057671" y="0"/>
                </a:moveTo>
                <a:cubicBezTo>
                  <a:pt x="3194092" y="0"/>
                  <a:pt x="4115343" y="921251"/>
                  <a:pt x="4115343" y="2057671"/>
                </a:cubicBezTo>
                <a:cubicBezTo>
                  <a:pt x="4115343" y="2931003"/>
                  <a:pt x="4115342" y="3804335"/>
                  <a:pt x="4115342" y="4677665"/>
                </a:cubicBezTo>
                <a:lnTo>
                  <a:pt x="4115342" y="7872760"/>
                </a:lnTo>
                <a:lnTo>
                  <a:pt x="0" y="7872760"/>
                </a:lnTo>
                <a:lnTo>
                  <a:pt x="0" y="4677664"/>
                </a:lnTo>
                <a:lnTo>
                  <a:pt x="0" y="2520174"/>
                </a:lnTo>
                <a:lnTo>
                  <a:pt x="0" y="2057671"/>
                </a:lnTo>
                <a:cubicBezTo>
                  <a:pt x="0" y="921251"/>
                  <a:pt x="921252" y="0"/>
                  <a:pt x="205767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639374" y="2921621"/>
            <a:ext cx="4115343" cy="7872760"/>
          </a:xfrm>
          <a:custGeom>
            <a:avLst/>
            <a:gdLst>
              <a:gd name="connsiteX0" fmla="*/ 2057671 w 4115343"/>
              <a:gd name="connsiteY0" fmla="*/ 0 h 7872760"/>
              <a:gd name="connsiteX1" fmla="*/ 4115343 w 4115343"/>
              <a:gd name="connsiteY1" fmla="*/ 2057671 h 7872760"/>
              <a:gd name="connsiteX2" fmla="*/ 4115342 w 4115343"/>
              <a:gd name="connsiteY2" fmla="*/ 4677665 h 7872760"/>
              <a:gd name="connsiteX3" fmla="*/ 4115342 w 4115343"/>
              <a:gd name="connsiteY3" fmla="*/ 7872760 h 7872760"/>
              <a:gd name="connsiteX4" fmla="*/ 0 w 4115343"/>
              <a:gd name="connsiteY4" fmla="*/ 7872760 h 7872760"/>
              <a:gd name="connsiteX5" fmla="*/ 0 w 4115343"/>
              <a:gd name="connsiteY5" fmla="*/ 4677664 h 7872760"/>
              <a:gd name="connsiteX6" fmla="*/ 0 w 4115343"/>
              <a:gd name="connsiteY6" fmla="*/ 2520174 h 7872760"/>
              <a:gd name="connsiteX7" fmla="*/ 0 w 4115343"/>
              <a:gd name="connsiteY7" fmla="*/ 2057671 h 7872760"/>
              <a:gd name="connsiteX8" fmla="*/ 2057671 w 4115343"/>
              <a:gd name="connsiteY8" fmla="*/ 0 h 7872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15343" h="7872760">
                <a:moveTo>
                  <a:pt x="2057671" y="0"/>
                </a:moveTo>
                <a:cubicBezTo>
                  <a:pt x="3194092" y="0"/>
                  <a:pt x="4115343" y="921251"/>
                  <a:pt x="4115343" y="2057671"/>
                </a:cubicBezTo>
                <a:cubicBezTo>
                  <a:pt x="4115343" y="2931003"/>
                  <a:pt x="4115342" y="3804335"/>
                  <a:pt x="4115342" y="4677665"/>
                </a:cubicBezTo>
                <a:lnTo>
                  <a:pt x="4115342" y="7872760"/>
                </a:lnTo>
                <a:lnTo>
                  <a:pt x="0" y="7872760"/>
                </a:lnTo>
                <a:lnTo>
                  <a:pt x="0" y="4677664"/>
                </a:lnTo>
                <a:lnTo>
                  <a:pt x="0" y="2520174"/>
                </a:lnTo>
                <a:lnTo>
                  <a:pt x="0" y="2057671"/>
                </a:lnTo>
                <a:cubicBezTo>
                  <a:pt x="0" y="921251"/>
                  <a:pt x="921252" y="0"/>
                  <a:pt x="205767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594124" y="2743205"/>
            <a:ext cx="9198864" cy="5577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8039486" y="4255331"/>
            <a:ext cx="8311896" cy="5074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8039486" y="9938898"/>
            <a:ext cx="8311896" cy="96926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9630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225771" y="3886499"/>
            <a:ext cx="6568611" cy="7886401"/>
          </a:xfrm>
          <a:custGeom>
            <a:avLst/>
            <a:gdLst>
              <a:gd name="connsiteX0" fmla="*/ 0 w 6568611"/>
              <a:gd name="connsiteY0" fmla="*/ 0 h 7886401"/>
              <a:gd name="connsiteX1" fmla="*/ 6568611 w 6568611"/>
              <a:gd name="connsiteY1" fmla="*/ 0 h 7886401"/>
              <a:gd name="connsiteX2" fmla="*/ 6568611 w 6568611"/>
              <a:gd name="connsiteY2" fmla="*/ 7886401 h 7886401"/>
              <a:gd name="connsiteX3" fmla="*/ 0 w 6568611"/>
              <a:gd name="connsiteY3" fmla="*/ 7886401 h 7886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8611" h="7886401">
                <a:moveTo>
                  <a:pt x="0" y="0"/>
                </a:moveTo>
                <a:lnTo>
                  <a:pt x="6568611" y="0"/>
                </a:lnTo>
                <a:lnTo>
                  <a:pt x="6568611" y="7886401"/>
                </a:lnTo>
                <a:lnTo>
                  <a:pt x="0" y="788640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7" name="Text Placeholder 2"/>
          <p:cNvSpPr>
            <a:spLocks noGrp="1"/>
          </p:cNvSpPr>
          <p:nvPr userDrawn="1">
            <p:ph type="body" sz="quarter" idx="15"/>
          </p:nvPr>
        </p:nvSpPr>
        <p:spPr>
          <a:xfrm>
            <a:off x="4307144" y="1329515"/>
            <a:ext cx="6409944" cy="16184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2193588" y="4863148"/>
            <a:ext cx="8924544" cy="148132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2"/>
          <p:cNvSpPr>
            <a:spLocks noGrp="1"/>
          </p:cNvSpPr>
          <p:nvPr userDrawn="1">
            <p:ph type="body" sz="quarter" idx="18"/>
          </p:nvPr>
        </p:nvSpPr>
        <p:spPr>
          <a:xfrm>
            <a:off x="12193588" y="3890187"/>
            <a:ext cx="4517136" cy="85039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2193588" y="7508459"/>
            <a:ext cx="4517136" cy="85039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2193589" y="8354977"/>
            <a:ext cx="4983480" cy="2551176"/>
          </a:xfrm>
        </p:spPr>
        <p:txBody>
          <a:bodyPr>
            <a:normAutofit/>
          </a:bodyPr>
          <a:lstStyle>
            <a:lvl1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233940" y="8354977"/>
            <a:ext cx="4983480" cy="2551176"/>
          </a:xfrm>
        </p:spPr>
        <p:txBody>
          <a:bodyPr>
            <a:normAutofit/>
          </a:bodyPr>
          <a:lstStyle>
            <a:lvl1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031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8665029" y="2207941"/>
            <a:ext cx="7057116" cy="9300118"/>
          </a:xfrm>
          <a:custGeom>
            <a:avLst/>
            <a:gdLst>
              <a:gd name="connsiteX0" fmla="*/ 0 w 7057116"/>
              <a:gd name="connsiteY0" fmla="*/ 0 h 9300118"/>
              <a:gd name="connsiteX1" fmla="*/ 7057116 w 7057116"/>
              <a:gd name="connsiteY1" fmla="*/ 0 h 9300118"/>
              <a:gd name="connsiteX2" fmla="*/ 7057116 w 7057116"/>
              <a:gd name="connsiteY2" fmla="*/ 9300118 h 9300118"/>
              <a:gd name="connsiteX3" fmla="*/ 0 w 7057116"/>
              <a:gd name="connsiteY3" fmla="*/ 9300118 h 9300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7116" h="9300118">
                <a:moveTo>
                  <a:pt x="0" y="0"/>
                </a:moveTo>
                <a:lnTo>
                  <a:pt x="7057116" y="0"/>
                </a:lnTo>
                <a:lnTo>
                  <a:pt x="7057116" y="9300118"/>
                </a:lnTo>
                <a:lnTo>
                  <a:pt x="0" y="930011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594188" y="1108122"/>
            <a:ext cx="9198864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8530142" y="11979758"/>
            <a:ext cx="7324344" cy="64922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967356" y="4655659"/>
            <a:ext cx="18452592" cy="47091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0000" b="1">
                <a:solidFill>
                  <a:srgbClr val="EEE9E3"/>
                </a:solidFill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59557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594188" y="11377088"/>
            <a:ext cx="9198864" cy="557784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092018" y="1348752"/>
            <a:ext cx="8705088" cy="175564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245662" y="4041451"/>
            <a:ext cx="15892272" cy="5632704"/>
          </a:xfrm>
        </p:spPr>
        <p:txBody>
          <a:bodyPr>
            <a:noAutofit/>
          </a:bodyPr>
          <a:lstStyle>
            <a:lvl1pPr marL="0" indent="0" algn="ctr">
              <a:lnSpc>
                <a:spcPct val="2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4810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594188" y="11380874"/>
            <a:ext cx="9198864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144645" y="3987700"/>
            <a:ext cx="16102584" cy="5074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594188" y="1780884"/>
            <a:ext cx="9198864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4904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7048" cy="13716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4"/>
          <p:cNvSpPr/>
          <p:nvPr userDrawn="1"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67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219156" y="2595685"/>
            <a:ext cx="7948863" cy="8524631"/>
          </a:xfrm>
          <a:custGeom>
            <a:avLst/>
            <a:gdLst>
              <a:gd name="connsiteX0" fmla="*/ 4818725 w 7948863"/>
              <a:gd name="connsiteY0" fmla="*/ 858 h 8524631"/>
              <a:gd name="connsiteX1" fmla="*/ 6567381 w 7948863"/>
              <a:gd name="connsiteY1" fmla="*/ 559201 h 8524631"/>
              <a:gd name="connsiteX2" fmla="*/ 6986438 w 7948863"/>
              <a:gd name="connsiteY2" fmla="*/ 6371345 h 8524631"/>
              <a:gd name="connsiteX3" fmla="*/ 1381482 w 7948863"/>
              <a:gd name="connsiteY3" fmla="*/ 7965431 h 8524631"/>
              <a:gd name="connsiteX4" fmla="*/ 962426 w 7948863"/>
              <a:gd name="connsiteY4" fmla="*/ 2153287 h 8524631"/>
              <a:gd name="connsiteX5" fmla="*/ 4818725 w 7948863"/>
              <a:gd name="connsiteY5" fmla="*/ 858 h 852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8863" h="8524631">
                <a:moveTo>
                  <a:pt x="4818725" y="858"/>
                </a:moveTo>
                <a:cubicBezTo>
                  <a:pt x="5445091" y="14656"/>
                  <a:pt x="6047542" y="195206"/>
                  <a:pt x="6567381" y="559201"/>
                </a:cubicBezTo>
                <a:cubicBezTo>
                  <a:pt x="8230866" y="1723986"/>
                  <a:pt x="8418484" y="4326171"/>
                  <a:pt x="6986438" y="6371345"/>
                </a:cubicBezTo>
                <a:cubicBezTo>
                  <a:pt x="5554391" y="8416520"/>
                  <a:pt x="3044967" y="9130216"/>
                  <a:pt x="1381482" y="7965431"/>
                </a:cubicBezTo>
                <a:cubicBezTo>
                  <a:pt x="-282001" y="6800647"/>
                  <a:pt x="-469620" y="4198462"/>
                  <a:pt x="962426" y="2153287"/>
                </a:cubicBezTo>
                <a:cubicBezTo>
                  <a:pt x="1946958" y="747230"/>
                  <a:pt x="3440719" y="-29496"/>
                  <a:pt x="4818725" y="858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5608520" y="5792476"/>
            <a:ext cx="5669280" cy="175564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0427636" y="1070408"/>
            <a:ext cx="3529584" cy="85039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-125262" y="6605969"/>
            <a:ext cx="3858768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0542988" y="6605970"/>
            <a:ext cx="3858768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2642095" y="5792476"/>
            <a:ext cx="5669280" cy="175564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0427636" y="11798890"/>
            <a:ext cx="3529584" cy="85039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739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2609104" y="4081346"/>
            <a:ext cx="8369265" cy="6088566"/>
          </a:xfrm>
          <a:custGeom>
            <a:avLst/>
            <a:gdLst>
              <a:gd name="connsiteX0" fmla="*/ 0 w 8369265"/>
              <a:gd name="connsiteY0" fmla="*/ 0 h 6088566"/>
              <a:gd name="connsiteX1" fmla="*/ 8369265 w 8369265"/>
              <a:gd name="connsiteY1" fmla="*/ 0 h 6088566"/>
              <a:gd name="connsiteX2" fmla="*/ 8369265 w 8369265"/>
              <a:gd name="connsiteY2" fmla="*/ 6088566 h 6088566"/>
              <a:gd name="connsiteX3" fmla="*/ 0 w 8369265"/>
              <a:gd name="connsiteY3" fmla="*/ 6088566 h 6088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69265" h="6088566">
                <a:moveTo>
                  <a:pt x="0" y="0"/>
                </a:moveTo>
                <a:lnTo>
                  <a:pt x="8369265" y="0"/>
                </a:lnTo>
                <a:lnTo>
                  <a:pt x="8369265" y="6088566"/>
                </a:lnTo>
                <a:lnTo>
                  <a:pt x="0" y="60885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2611607" y="1709995"/>
            <a:ext cx="8366760" cy="175564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312317" y="6367866"/>
            <a:ext cx="4416552" cy="1938528"/>
          </a:xfrm>
        </p:spPr>
        <p:txBody>
          <a:bodyPr>
            <a:normAutofit/>
          </a:bodyPr>
          <a:lstStyle>
            <a:lvl1pPr marL="0" indent="0" algn="l">
              <a:lnSpc>
                <a:spcPct val="20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290272" y="3750636"/>
            <a:ext cx="9098280" cy="166420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36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36423" y="8450728"/>
            <a:ext cx="2825496" cy="1938528"/>
          </a:xfrm>
        </p:spPr>
        <p:txBody>
          <a:bodyPr>
            <a:normAutofit/>
          </a:bodyPr>
          <a:lstStyle>
            <a:lvl1pPr marL="0" indent="0" algn="l">
              <a:lnSpc>
                <a:spcPct val="200000"/>
              </a:lnSpc>
              <a:buNone/>
              <a:defRPr sz="2000" spc="0" baseline="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39259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EE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482793" y="609600"/>
            <a:ext cx="7710794" cy="12458700"/>
          </a:xfrm>
          <a:custGeom>
            <a:avLst/>
            <a:gdLst>
              <a:gd name="connsiteX0" fmla="*/ 2395848 w 7710794"/>
              <a:gd name="connsiteY0" fmla="*/ 0 h 12458700"/>
              <a:gd name="connsiteX1" fmla="*/ 7710794 w 7710794"/>
              <a:gd name="connsiteY1" fmla="*/ 0 h 12458700"/>
              <a:gd name="connsiteX2" fmla="*/ 7710794 w 7710794"/>
              <a:gd name="connsiteY2" fmla="*/ 12458700 h 12458700"/>
              <a:gd name="connsiteX3" fmla="*/ 2395848 w 7710794"/>
              <a:gd name="connsiteY3" fmla="*/ 12458700 h 12458700"/>
              <a:gd name="connsiteX4" fmla="*/ 253988 w 7710794"/>
              <a:gd name="connsiteY4" fmla="*/ 12080705 h 12458700"/>
              <a:gd name="connsiteX5" fmla="*/ 0 w 7710794"/>
              <a:gd name="connsiteY5" fmla="*/ 11980560 h 12458700"/>
              <a:gd name="connsiteX6" fmla="*/ 0 w 7710794"/>
              <a:gd name="connsiteY6" fmla="*/ 478140 h 12458700"/>
              <a:gd name="connsiteX7" fmla="*/ 253988 w 7710794"/>
              <a:gd name="connsiteY7" fmla="*/ 377996 h 12458700"/>
              <a:gd name="connsiteX8" fmla="*/ 2395848 w 7710794"/>
              <a:gd name="connsiteY8" fmla="*/ 0 h 1245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10794" h="12458700">
                <a:moveTo>
                  <a:pt x="2395848" y="0"/>
                </a:moveTo>
                <a:lnTo>
                  <a:pt x="7710794" y="0"/>
                </a:lnTo>
                <a:lnTo>
                  <a:pt x="7710794" y="12458700"/>
                </a:lnTo>
                <a:lnTo>
                  <a:pt x="2395848" y="12458700"/>
                </a:lnTo>
                <a:cubicBezTo>
                  <a:pt x="1643265" y="12458700"/>
                  <a:pt x="921854" y="12325243"/>
                  <a:pt x="253988" y="12080705"/>
                </a:cubicBezTo>
                <a:lnTo>
                  <a:pt x="0" y="11980560"/>
                </a:lnTo>
                <a:lnTo>
                  <a:pt x="0" y="478140"/>
                </a:lnTo>
                <a:lnTo>
                  <a:pt x="253988" y="377996"/>
                </a:lnTo>
                <a:cubicBezTo>
                  <a:pt x="921854" y="133457"/>
                  <a:pt x="1643265" y="0"/>
                  <a:pt x="239584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6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3116165" y="12525499"/>
            <a:ext cx="557784" cy="402336"/>
          </a:xfrm>
        </p:spPr>
        <p:txBody>
          <a:bodyPr anchor="t"/>
          <a:lstStyle>
            <a:lvl1pPr algn="ctr">
              <a:defRPr sz="2000">
                <a:solidFill>
                  <a:schemeClr val="tx1"/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4380542" y="3270962"/>
            <a:ext cx="8714232" cy="16184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72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4478187" y="5204895"/>
            <a:ext cx="7744968" cy="378561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 spc="0" baseline="0">
                <a:solidFill>
                  <a:schemeClr val="bg1">
                    <a:lumMod val="50000"/>
                  </a:schemeClr>
                </a:solidFill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411280" y="9305992"/>
            <a:ext cx="4517136" cy="92354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600" b="1">
                <a:latin typeface="Abadi Extra Light" panose="020B020402010402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796040" y="6605969"/>
            <a:ext cx="3858768" cy="50292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spc="600" baseline="0">
                <a:latin typeface="Adobe Hebrew" panose="02040503050201020203" pitchFamily="18" charset="-79"/>
                <a:cs typeface="Adobe Hebrew" panose="02040503050201020203" pitchFamily="18" charset="-79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04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Adobe Hebrew" panose="02040503050201020203" pitchFamily="18" charset="-79"/>
              </a:defRPr>
            </a:lvl1pPr>
          </a:lstStyle>
          <a:p>
            <a:fld id="{B9FFC117-A027-435B-B611-2A3E6AD79D74}" type="datetime1">
              <a:rPr lang="en-US" smtClean="0"/>
              <a:pPr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Adobe Hebrew" panose="02040503050201020203" pitchFamily="18" charset="-79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Adobe Hebrew" panose="02040503050201020203" pitchFamily="18" charset="-79"/>
              </a:defRPr>
            </a:lvl1pPr>
          </a:lstStyle>
          <a:p>
            <a:fld id="{50B3F671-2473-44DF-AE35-4BA1F8F3A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2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3" r:id="rId3"/>
    <p:sldLayoutId id="2147483667" r:id="rId4"/>
    <p:sldLayoutId id="2147483701" r:id="rId5"/>
    <p:sldLayoutId id="2147483669" r:id="rId6"/>
    <p:sldLayoutId id="2147483700" r:id="rId7"/>
    <p:sldLayoutId id="2147483699" r:id="rId8"/>
    <p:sldLayoutId id="2147483698" r:id="rId9"/>
    <p:sldLayoutId id="2147483697" r:id="rId10"/>
    <p:sldLayoutId id="2147483696" r:id="rId11"/>
    <p:sldLayoutId id="2147483695" r:id="rId12"/>
    <p:sldLayoutId id="2147483694" r:id="rId13"/>
    <p:sldLayoutId id="2147483705" r:id="rId14"/>
    <p:sldLayoutId id="2147483693" r:id="rId15"/>
    <p:sldLayoutId id="2147483692" r:id="rId16"/>
    <p:sldLayoutId id="2147483691" r:id="rId17"/>
    <p:sldLayoutId id="2147483690" r:id="rId18"/>
    <p:sldLayoutId id="2147483689" r:id="rId19"/>
    <p:sldLayoutId id="2147483688" r:id="rId20"/>
    <p:sldLayoutId id="2147483687" r:id="rId21"/>
    <p:sldLayoutId id="2147483686" r:id="rId22"/>
    <p:sldLayoutId id="2147483685" r:id="rId23"/>
    <p:sldLayoutId id="2147483684" r:id="rId24"/>
    <p:sldLayoutId id="2147483683" r:id="rId25"/>
    <p:sldLayoutId id="2147483682" r:id="rId26"/>
    <p:sldLayoutId id="2147483681" r:id="rId27"/>
    <p:sldLayoutId id="2147483680" r:id="rId28"/>
    <p:sldLayoutId id="2147483679" r:id="rId29"/>
    <p:sldLayoutId id="2147483678" r:id="rId30"/>
    <p:sldLayoutId id="2147483677" r:id="rId31"/>
    <p:sldLayoutId id="2147483676" r:id="rId32"/>
    <p:sldLayoutId id="2147483675" r:id="rId33"/>
    <p:sldLayoutId id="2147483674" r:id="rId34"/>
    <p:sldLayoutId id="2147483673" r:id="rId35"/>
    <p:sldLayoutId id="2147483672" r:id="rId36"/>
    <p:sldLayoutId id="2147483671" r:id="rId37"/>
    <p:sldLayoutId id="2147483670" r:id="rId3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Abadi Extra Light" panose="020B0204020104020204" pitchFamily="34" charset="0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Adobe Hebrew" panose="02040503050201020203" pitchFamily="18" charset="-79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Adobe Hebrew" panose="02040503050201020203" pitchFamily="18" charset="-79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Adobe Hebrew" panose="02040503050201020203" pitchFamily="18" charset="-79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dobe Hebrew" panose="02040503050201020203" pitchFamily="18" charset="-79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dobe Hebrew" panose="02040503050201020203" pitchFamily="18" charset="-79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E3C84AB4-CAAF-4364-B55B-5AEF91B780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" b="9267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984456" y="5562522"/>
            <a:ext cx="5669280" cy="1755648"/>
          </a:xfrm>
        </p:spPr>
        <p:txBody>
          <a:bodyPr/>
          <a:lstStyle/>
          <a:p>
            <a:r>
              <a:rPr lang="en-US" sz="10000" dirty="0">
                <a:latin typeface="Engravers MT" panose="02090707080505020304" pitchFamily="18" charset="0"/>
              </a:rPr>
              <a:t>MORI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0" dirty="0" err="1"/>
              <a:t>Grandia</a:t>
            </a:r>
            <a:r>
              <a:rPr lang="en-US" b="0" dirty="0"/>
              <a:t>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Abadi Extra Light" panose="020B0204020104020204" pitchFamily="34" charset="0"/>
              </a:rPr>
              <a:t>SEPTEMBER / 20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SEPTEMBER / 20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13871989" y="5562522"/>
            <a:ext cx="5669280" cy="1755648"/>
          </a:xfrm>
        </p:spPr>
        <p:txBody>
          <a:bodyPr/>
          <a:lstStyle/>
          <a:p>
            <a:r>
              <a:rPr lang="en-US" sz="10000" dirty="0">
                <a:latin typeface="Engravers MT" panose="02090707080505020304" pitchFamily="18" charset="0"/>
              </a:rPr>
              <a:t>MOTO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b="0" dirty="0" err="1">
                <a:solidFill>
                  <a:prstClr val="black"/>
                </a:solidFill>
              </a:rPr>
              <a:t>Grandia</a:t>
            </a:r>
            <a:r>
              <a:rPr lang="en-US" b="0" dirty="0">
                <a:solidFill>
                  <a:prstClr val="black"/>
                </a:solidFill>
              </a:rPr>
              <a:t> Studio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955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267372" y="0"/>
            <a:ext cx="8801100" cy="13716000"/>
          </a:xfrm>
          <a:prstGeom prst="rect">
            <a:avLst/>
          </a:prstGeom>
          <a:solidFill>
            <a:srgbClr val="CAB59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HIGHLIGHT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It is Always Pleasant to Find Young Designers With Fresh Visions and Ideas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083B26F7-84B5-4763-AF66-75086D0418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" b="5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54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B147DE0B-25AF-49A0-97F5-950E70B406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7" b="11587"/>
          <a:stretch>
            <a:fillRect/>
          </a:stretch>
        </p:blipFill>
        <p:spPr>
          <a:xfrm>
            <a:off x="713226" y="647700"/>
            <a:ext cx="12166023" cy="12458700"/>
          </a:xfrm>
          <a:prstGeom prst="roundRect">
            <a:avLst>
              <a:gd name="adj" fmla="val 50000"/>
            </a:avLst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Basically This Trend Is Very Much Connected With </a:t>
            </a:r>
            <a:r>
              <a:rPr lang="en-US" dirty="0" err="1"/>
              <a:t>Colours</a:t>
            </a:r>
            <a:r>
              <a:rPr lang="en-US" dirty="0"/>
              <a:t> and a Form.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1038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C4F3293A-7669-4ECD-8C21-05D2C4C1B6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2027"/>
          <a:stretch>
            <a:fillRect/>
          </a:stretch>
        </p:blipFill>
        <p:spPr/>
      </p:pic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066EDDD5-D9A3-462D-AD27-1829885A0B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r="6606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8" name="12-Point Star 17"/>
          <p:cNvSpPr/>
          <p:nvPr/>
        </p:nvSpPr>
        <p:spPr>
          <a:xfrm>
            <a:off x="19188475" y="7612380"/>
            <a:ext cx="2560320" cy="2560320"/>
          </a:xfrm>
          <a:prstGeom prst="star12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SEPT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is Another Look With Pretty Outfit !</a:t>
            </a:r>
          </a:p>
        </p:txBody>
      </p:sp>
    </p:spTree>
    <p:extLst>
      <p:ext uri="{BB962C8B-B14F-4D97-AF65-F5344CB8AC3E}">
        <p14:creationId xmlns:p14="http://schemas.microsoft.com/office/powerpoint/2010/main" val="126108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0CBBC1B6-7C69-4395-8BFE-4D14489770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9" b="18609"/>
          <a:stretch>
            <a:fillRect/>
          </a:stretch>
        </p:blipFill>
        <p:spPr>
          <a:xfrm>
            <a:off x="5702300" y="5239095"/>
            <a:ext cx="8189911" cy="68580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Progress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Neue</a:t>
            </a:r>
            <a:r>
              <a:rPr lang="en-US" dirty="0"/>
              <a:t> Look !</a:t>
            </a:r>
          </a:p>
        </p:txBody>
      </p:sp>
    </p:spTree>
    <p:extLst>
      <p:ext uri="{BB962C8B-B14F-4D97-AF65-F5344CB8AC3E}">
        <p14:creationId xmlns:p14="http://schemas.microsoft.com/office/powerpoint/2010/main" val="97333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Progress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, </a:t>
            </a:r>
            <a:r>
              <a:rPr lang="en-US" dirty="0" err="1"/>
              <a:t>quis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Goodwear</a:t>
            </a:r>
            <a:endParaRPr lang="en-US" dirty="0"/>
          </a:p>
        </p:txBody>
      </p:sp>
      <p:sp>
        <p:nvSpPr>
          <p:cNvPr id="5" name="12-Point Star 4"/>
          <p:cNvSpPr/>
          <p:nvPr/>
        </p:nvSpPr>
        <p:spPr>
          <a:xfrm>
            <a:off x="7778115" y="3912607"/>
            <a:ext cx="2560320" cy="2560320"/>
          </a:xfrm>
          <a:prstGeom prst="star12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SEPT</a:t>
            </a:r>
          </a:p>
        </p:txBody>
      </p:sp>
      <p:pic>
        <p:nvPicPr>
          <p:cNvPr id="11" name="图片占位符 10">
            <a:extLst>
              <a:ext uri="{FF2B5EF4-FFF2-40B4-BE49-F238E27FC236}">
                <a16:creationId xmlns:a16="http://schemas.microsoft.com/office/drawing/2014/main" id="{200AAF78-813E-431D-AF4F-FC3972F49C7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7" b="16907"/>
          <a:stretch>
            <a:fillRect/>
          </a:stretch>
        </p:blipFill>
        <p:spPr>
          <a:xfrm>
            <a:off x="11762594" y="4841034"/>
            <a:ext cx="7410309" cy="7356819"/>
          </a:xfrm>
        </p:spPr>
      </p:pic>
    </p:spTree>
    <p:extLst>
      <p:ext uri="{BB962C8B-B14F-4D97-AF65-F5344CB8AC3E}">
        <p14:creationId xmlns:p14="http://schemas.microsoft.com/office/powerpoint/2010/main" val="26583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穿白色衣服的人&#10;&#10;描述已自动生成">
            <a:extLst>
              <a:ext uri="{FF2B5EF4-FFF2-40B4-BE49-F238E27FC236}">
                <a16:creationId xmlns:a16="http://schemas.microsoft.com/office/drawing/2014/main" id="{F110F95A-C2E3-435B-8484-C9CAE92911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68759" y="4049382"/>
            <a:ext cx="6586119" cy="653857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is Another Look With Pretty Outfit !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dirty="0"/>
              <a:t>HIGHLIGHT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659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4077036C-9D8F-4181-BAF5-9766CE5813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4" b="14544"/>
          <a:stretch>
            <a:fillRect/>
          </a:stretch>
        </p:blipFill>
        <p:spPr/>
      </p:pic>
      <p:pic>
        <p:nvPicPr>
          <p:cNvPr id="10" name="图片占位符 9" descr="女人在房间里&#10;&#10;中度可信度描述已自动生成">
            <a:extLst>
              <a:ext uri="{FF2B5EF4-FFF2-40B4-BE49-F238E27FC236}">
                <a16:creationId xmlns:a16="http://schemas.microsoft.com/office/drawing/2014/main" id="{D618BF29-BF91-4E8C-9C16-EEE466183D5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is Another Look With Pretty Outfit !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89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78517F6C-198B-4D3E-AB00-12EB5BA42F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 b="16660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5499025" y="7186891"/>
            <a:ext cx="2272597" cy="466725"/>
            <a:chOff x="13081000" y="8893176"/>
            <a:chExt cx="2009775" cy="412749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14897100" y="9102725"/>
              <a:ext cx="193675" cy="203200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4897100" y="8893176"/>
              <a:ext cx="193675" cy="20478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081000" y="9097963"/>
              <a:ext cx="20097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is Another Look With Pretty Outfit !</a:t>
            </a:r>
          </a:p>
        </p:txBody>
      </p:sp>
    </p:spTree>
    <p:extLst>
      <p:ext uri="{BB962C8B-B14F-4D97-AF65-F5344CB8AC3E}">
        <p14:creationId xmlns:p14="http://schemas.microsoft.com/office/powerpoint/2010/main" val="332672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 descr="树上的叶子&#10;&#10;低可信度描述已自动生成">
            <a:extLst>
              <a:ext uri="{FF2B5EF4-FFF2-40B4-BE49-F238E27FC236}">
                <a16:creationId xmlns:a16="http://schemas.microsoft.com/office/drawing/2014/main" id="{EDAB318A-D4F1-49A3-8488-426D3E413E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图片占位符 11" descr="人穿着西装&#10;&#10;描述已自动生成">
            <a:extLst>
              <a:ext uri="{FF2B5EF4-FFF2-40B4-BE49-F238E27FC236}">
                <a16:creationId xmlns:a16="http://schemas.microsoft.com/office/drawing/2014/main" id="{38985E7F-618C-44F5-A7BF-2433E45CAF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HIGHLIGHT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Grandia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4267012" y="8635833"/>
            <a:ext cx="2272597" cy="466725"/>
            <a:chOff x="13081000" y="8893176"/>
            <a:chExt cx="2009775" cy="412749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14897100" y="9102725"/>
              <a:ext cx="193675" cy="203200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4897100" y="8893176"/>
              <a:ext cx="193675" cy="20478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081000" y="9097963"/>
              <a:ext cx="20097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Here is Another Look With Pretty Outfit !</a:t>
            </a:r>
          </a:p>
        </p:txBody>
      </p:sp>
    </p:spTree>
    <p:extLst>
      <p:ext uri="{BB962C8B-B14F-4D97-AF65-F5344CB8AC3E}">
        <p14:creationId xmlns:p14="http://schemas.microsoft.com/office/powerpoint/2010/main" val="42151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穿着正式的裙子&#10;&#10;描述已自动生成">
            <a:extLst>
              <a:ext uri="{FF2B5EF4-FFF2-40B4-BE49-F238E27FC236}">
                <a16:creationId xmlns:a16="http://schemas.microsoft.com/office/drawing/2014/main" id="{567F7ABB-1E77-4061-8302-61ABD02143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827938" y="3018310"/>
            <a:ext cx="14731302" cy="704009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– Get Break –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TAKE YOUR TIME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1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(02) Table of Content – (03) Who We Are (06) What We Do – </a:t>
            </a:r>
          </a:p>
          <a:p>
            <a:r>
              <a:rPr lang="en-US" dirty="0"/>
              <a:t>(08) Highlight / Milestone – (20) Project </a:t>
            </a:r>
            <a:r>
              <a:rPr lang="en-US" dirty="0" err="1"/>
              <a:t>Portofolio</a:t>
            </a:r>
            <a:r>
              <a:rPr lang="en-US" dirty="0"/>
              <a:t> – (28) How We Work – (30) Our Pricelist – (31) Client </a:t>
            </a:r>
            <a:r>
              <a:rPr lang="en-US" dirty="0" err="1"/>
              <a:t>Testimoni</a:t>
            </a:r>
            <a:r>
              <a:rPr lang="en-US" dirty="0"/>
              <a:t> – (32) Our Team – (34) Contact Us – (35) End Page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2248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小孩在床上&#10;&#10;描述已自动生成">
            <a:extLst>
              <a:ext uri="{FF2B5EF4-FFF2-40B4-BE49-F238E27FC236}">
                <a16:creationId xmlns:a16="http://schemas.microsoft.com/office/drawing/2014/main" id="{70F9908B-6280-4A8E-B5E5-9ABDCA9D9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图片占位符 10" descr="长发的女人&#10;&#10;描述已自动生成">
            <a:extLst>
              <a:ext uri="{FF2B5EF4-FFF2-40B4-BE49-F238E27FC236}">
                <a16:creationId xmlns:a16="http://schemas.microsoft.com/office/drawing/2014/main" id="{E35A8CAF-CA6C-494A-9F09-856DC314EC6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蓝色眼睛的人&#10;&#10;中度可信度描述已自动生成">
            <a:extLst>
              <a:ext uri="{FF2B5EF4-FFF2-40B4-BE49-F238E27FC236}">
                <a16:creationId xmlns:a16="http://schemas.microsoft.com/office/drawing/2014/main" id="{857147FB-DC8A-42B2-9D0B-9E0FF3EB5A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 descr="穿着黑色衣服的人&#10;&#10;中度可信度描述已自动生成">
            <a:extLst>
              <a:ext uri="{FF2B5EF4-FFF2-40B4-BE49-F238E27FC236}">
                <a16:creationId xmlns:a16="http://schemas.microsoft.com/office/drawing/2014/main" id="{E78D47EE-63A7-46D0-8600-3C821E576FD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Portofolio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407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人在打电话&#10;&#10;描述已自动生成">
            <a:extLst>
              <a:ext uri="{FF2B5EF4-FFF2-40B4-BE49-F238E27FC236}">
                <a16:creationId xmlns:a16="http://schemas.microsoft.com/office/drawing/2014/main" id="{2BA89E16-D47A-4C8F-AE58-3EAABE55C6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26"/>
          <a:stretch/>
        </p:blipFill>
        <p:spPr>
          <a:xfrm>
            <a:off x="15493020" y="9715500"/>
            <a:ext cx="4314985" cy="2057400"/>
          </a:xfr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图片占位符 8" descr="穿着内衣的人&#10;&#10;描述已自动生成">
            <a:extLst>
              <a:ext uri="{FF2B5EF4-FFF2-40B4-BE49-F238E27FC236}">
                <a16:creationId xmlns:a16="http://schemas.microsoft.com/office/drawing/2014/main" id="{E8C20C2D-A47D-4F11-B56D-4379D58D119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人的手&#10;&#10;低可信度描述已自动生成">
            <a:extLst>
              <a:ext uri="{FF2B5EF4-FFF2-40B4-BE49-F238E27FC236}">
                <a16:creationId xmlns:a16="http://schemas.microsoft.com/office/drawing/2014/main" id="{9BD21A13-F0C4-4BF1-B293-24DB254375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Image – </a:t>
            </a:r>
            <a:r>
              <a:rPr lang="en-US" dirty="0" err="1"/>
              <a:t>Portofolio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19923728" y="5400675"/>
            <a:ext cx="1722739" cy="350768"/>
          </a:xfrm>
          <a:prstGeom prst="rect">
            <a:avLst/>
          </a:prstGeom>
          <a:solidFill>
            <a:srgbClr val="A46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Rectangle 11"/>
          <p:cNvSpPr/>
          <p:nvPr/>
        </p:nvSpPr>
        <p:spPr>
          <a:xfrm flipH="1">
            <a:off x="18200989" y="5400675"/>
            <a:ext cx="1722739" cy="350768"/>
          </a:xfrm>
          <a:prstGeom prst="rect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3" name="Rectangle 12"/>
          <p:cNvSpPr/>
          <p:nvPr/>
        </p:nvSpPr>
        <p:spPr>
          <a:xfrm flipH="1">
            <a:off x="16478250" y="5400675"/>
            <a:ext cx="1722739" cy="350768"/>
          </a:xfrm>
          <a:prstGeom prst="rect">
            <a:avLst/>
          </a:prstGeom>
          <a:solidFill>
            <a:srgbClr val="CBBA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GRANDIA MAKEUP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GOLDEN HANDS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dirty="0"/>
              <a:t>MONSTERRA</a:t>
            </a:r>
          </a:p>
        </p:txBody>
      </p:sp>
    </p:spTree>
    <p:extLst>
      <p:ext uri="{BB962C8B-B14F-4D97-AF65-F5344CB8AC3E}">
        <p14:creationId xmlns:p14="http://schemas.microsoft.com/office/powerpoint/2010/main" val="17096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2-Point Star 14"/>
          <p:cNvSpPr/>
          <p:nvPr/>
        </p:nvSpPr>
        <p:spPr>
          <a:xfrm>
            <a:off x="17715671" y="8349780"/>
            <a:ext cx="2560320" cy="2560320"/>
          </a:xfrm>
          <a:prstGeom prst="star12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图片占位符 2" descr="人躺在床上&#10;&#10;描述已自动生成">
            <a:extLst>
              <a:ext uri="{FF2B5EF4-FFF2-40B4-BE49-F238E27FC236}">
                <a16:creationId xmlns:a16="http://schemas.microsoft.com/office/drawing/2014/main" id="{EFE4EFEA-90F9-420B-9BF0-F4D07634A0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图片占位符 4" descr="人戴着帽子&#10;&#10;描述已自动生成">
            <a:extLst>
              <a:ext uri="{FF2B5EF4-FFF2-40B4-BE49-F238E27FC236}">
                <a16:creationId xmlns:a16="http://schemas.microsoft.com/office/drawing/2014/main" id="{DC705367-78BF-4AEB-9246-1091719C6F9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图片占位符 6" descr="人手里拿着香蕉&#10;&#10;中度可信度描述已自动生成">
            <a:extLst>
              <a:ext uri="{FF2B5EF4-FFF2-40B4-BE49-F238E27FC236}">
                <a16:creationId xmlns:a16="http://schemas.microsoft.com/office/drawing/2014/main" id="{7F8B22C3-FA58-4276-80BF-C8BDD975E3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Image – </a:t>
            </a:r>
            <a:r>
              <a:rPr lang="en-US" dirty="0" err="1"/>
              <a:t>Portofolio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09 / 20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Product name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Client Name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-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US$ 99,-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238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穿着黑色裙子的人&#10;&#10;中度可信度描述已自动生成">
            <a:extLst>
              <a:ext uri="{FF2B5EF4-FFF2-40B4-BE49-F238E27FC236}">
                <a16:creationId xmlns:a16="http://schemas.microsoft.com/office/drawing/2014/main" id="{012C165D-D186-4B58-AA45-F7728E739F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4541" y="10167938"/>
            <a:ext cx="4464759" cy="3548063"/>
          </a:xfrm>
        </p:spPr>
      </p:pic>
      <p:pic>
        <p:nvPicPr>
          <p:cNvPr id="10" name="图片占位符 9" descr="穿着正式的裙子&#10;&#10;描述已自动生成">
            <a:extLst>
              <a:ext uri="{FF2B5EF4-FFF2-40B4-BE49-F238E27FC236}">
                <a16:creationId xmlns:a16="http://schemas.microsoft.com/office/drawing/2014/main" id="{142FFB7E-BA07-40FE-8830-E73DAE19519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女人在水里&#10;&#10;中度可信度描述已自动生成">
            <a:extLst>
              <a:ext uri="{FF2B5EF4-FFF2-40B4-BE49-F238E27FC236}">
                <a16:creationId xmlns:a16="http://schemas.microsoft.com/office/drawing/2014/main" id="{8051F706-859C-40AC-9CE1-D1CC4E1DEE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Image – </a:t>
            </a:r>
            <a:r>
              <a:rPr lang="en-US" dirty="0" err="1"/>
              <a:t>Portofolio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IVORY ROSE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JANNY KYLE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AUDREY HEPBURN</a:t>
            </a:r>
          </a:p>
        </p:txBody>
      </p:sp>
    </p:spTree>
    <p:extLst>
      <p:ext uri="{BB962C8B-B14F-4D97-AF65-F5344CB8AC3E}">
        <p14:creationId xmlns:p14="http://schemas.microsoft.com/office/powerpoint/2010/main" val="250122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女人穿着裙子&#10;&#10;描述已自动生成">
            <a:extLst>
              <a:ext uri="{FF2B5EF4-FFF2-40B4-BE49-F238E27FC236}">
                <a16:creationId xmlns:a16="http://schemas.microsoft.com/office/drawing/2014/main" id="{498572AA-EACA-4768-A659-95F5F4A3E2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0488" y="6170166"/>
            <a:ext cx="8976764" cy="5602734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图片占位符 11" descr="蓝色头发的女人&#10;&#10;描述已自动生成">
            <a:extLst>
              <a:ext uri="{FF2B5EF4-FFF2-40B4-BE49-F238E27FC236}">
                <a16:creationId xmlns:a16="http://schemas.microsoft.com/office/drawing/2014/main" id="{F7569AFE-4A18-4234-8617-7DC2223FA99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女人坐在椅子上&#10;&#10;中度可信度描述已自动生成">
            <a:extLst>
              <a:ext uri="{FF2B5EF4-FFF2-40B4-BE49-F238E27FC236}">
                <a16:creationId xmlns:a16="http://schemas.microsoft.com/office/drawing/2014/main" id="{4162B993-E90F-4752-928A-79B7FF5139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0"/>
          <a:stretch/>
        </p:blipFill>
        <p:spPr>
          <a:xfrm>
            <a:off x="3392490" y="3667928"/>
            <a:ext cx="4722812" cy="3190073"/>
          </a:xfrm>
        </p:spPr>
      </p:pic>
      <p:sp>
        <p:nvSpPr>
          <p:cNvPr id="7" name="Rectangle 6"/>
          <p:cNvSpPr/>
          <p:nvPr/>
        </p:nvSpPr>
        <p:spPr>
          <a:xfrm>
            <a:off x="13687425" y="3057525"/>
            <a:ext cx="371609" cy="350768"/>
          </a:xfrm>
          <a:prstGeom prst="rect">
            <a:avLst/>
          </a:prstGeom>
          <a:solidFill>
            <a:srgbClr val="A46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410164" y="3057525"/>
            <a:ext cx="371609" cy="350768"/>
          </a:xfrm>
          <a:prstGeom prst="rect">
            <a:avLst/>
          </a:prstGeom>
          <a:solidFill>
            <a:srgbClr val="9A86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132903" y="3057525"/>
            <a:ext cx="371609" cy="350768"/>
          </a:xfrm>
          <a:prstGeom prst="rect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855642" y="3057525"/>
            <a:ext cx="371609" cy="3507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Image – </a:t>
            </a:r>
            <a:r>
              <a:rPr lang="en-US" dirty="0" err="1"/>
              <a:t>Portofolio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7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图片占位符 7" descr="人在刷牙&#10;&#10;描述已自动生成">
            <a:extLst>
              <a:ext uri="{FF2B5EF4-FFF2-40B4-BE49-F238E27FC236}">
                <a16:creationId xmlns:a16="http://schemas.microsoft.com/office/drawing/2014/main" id="{C3B0B5C9-5A6A-40D7-BCD3-7FF231D777F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PALETTE</a:t>
            </a:r>
          </a:p>
        </p:txBody>
      </p:sp>
      <p:sp>
        <p:nvSpPr>
          <p:cNvPr id="9" name="Oval 8"/>
          <p:cNvSpPr/>
          <p:nvPr/>
        </p:nvSpPr>
        <p:spPr>
          <a:xfrm>
            <a:off x="16241195" y="2938013"/>
            <a:ext cx="914400" cy="914400"/>
          </a:xfrm>
          <a:prstGeom prst="ellipse">
            <a:avLst/>
          </a:prstGeom>
          <a:solidFill>
            <a:srgbClr val="C1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960634" y="2938013"/>
            <a:ext cx="914400" cy="914400"/>
          </a:xfrm>
          <a:prstGeom prst="ellipse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6" name="Oval 5"/>
          <p:cNvSpPr/>
          <p:nvPr/>
        </p:nvSpPr>
        <p:spPr>
          <a:xfrm>
            <a:off x="17680073" y="2938013"/>
            <a:ext cx="914400" cy="914400"/>
          </a:xfrm>
          <a:prstGeom prst="ellipse">
            <a:avLst/>
          </a:prstGeom>
          <a:solidFill>
            <a:srgbClr val="9A86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7" name="Oval 6"/>
          <p:cNvSpPr/>
          <p:nvPr/>
        </p:nvSpPr>
        <p:spPr>
          <a:xfrm>
            <a:off x="18399512" y="2938013"/>
            <a:ext cx="914400" cy="91440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Image – </a:t>
            </a:r>
            <a:r>
              <a:rPr lang="en-US" dirty="0" err="1"/>
              <a:t>Portofolio</a:t>
            </a:r>
            <a:endParaRPr lang="en-US" dirty="0"/>
          </a:p>
        </p:txBody>
      </p:sp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2025A4FA-CC3C-4EFE-A9B8-00A4C1FA5B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5" b="7905"/>
          <a:stretch>
            <a:fillRect/>
          </a:stretch>
        </p:blipFill>
        <p:spPr>
          <a:xfrm>
            <a:off x="12718944" y="5788101"/>
            <a:ext cx="5680568" cy="6938566"/>
          </a:xfrm>
        </p:spPr>
      </p:pic>
    </p:spTree>
    <p:extLst>
      <p:ext uri="{BB962C8B-B14F-4D97-AF65-F5344CB8AC3E}">
        <p14:creationId xmlns:p14="http://schemas.microsoft.com/office/powerpoint/2010/main" val="25259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占位符 25" descr="女人穿着黑色衣服&#10;&#10;描述已自动生成">
            <a:extLst>
              <a:ext uri="{FF2B5EF4-FFF2-40B4-BE49-F238E27FC236}">
                <a16:creationId xmlns:a16="http://schemas.microsoft.com/office/drawing/2014/main" id="{C9547D8C-67A5-4438-ACA4-D26D87D43B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图片占位符 16" descr="穿白色衣服的人&#10;&#10;描述已自动生成">
            <a:extLst>
              <a:ext uri="{FF2B5EF4-FFF2-40B4-BE49-F238E27FC236}">
                <a16:creationId xmlns:a16="http://schemas.microsoft.com/office/drawing/2014/main" id="{93D9235D-1916-40CE-A353-2C28E79AA3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Detail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6" name="12-Point Star 5"/>
          <p:cNvSpPr/>
          <p:nvPr/>
        </p:nvSpPr>
        <p:spPr>
          <a:xfrm>
            <a:off x="5558488" y="3065753"/>
            <a:ext cx="2560320" cy="2560320"/>
          </a:xfrm>
          <a:prstGeom prst="star12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NEW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Image – </a:t>
            </a:r>
            <a:r>
              <a:rPr lang="en-US" dirty="0" err="1"/>
              <a:t>Portofolio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4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穿白色衣服的人&#10;&#10;描述已自动生成">
            <a:extLst>
              <a:ext uri="{FF2B5EF4-FFF2-40B4-BE49-F238E27FC236}">
                <a16:creationId xmlns:a16="http://schemas.microsoft.com/office/drawing/2014/main" id="{C9369C62-A1E9-47F8-936D-7DF0F144C0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Rounded Rectangle 7"/>
          <p:cNvSpPr/>
          <p:nvPr/>
        </p:nvSpPr>
        <p:spPr>
          <a:xfrm>
            <a:off x="7280276" y="5044830"/>
            <a:ext cx="9826624" cy="1684764"/>
          </a:xfrm>
          <a:prstGeom prst="roundRect">
            <a:avLst>
              <a:gd name="adj" fmla="val 13275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 Simple Things in Life Seems More – Meaningful Now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TAKE YOUR TIME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281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图片占位符 3" descr="女人穿着白色的衣服&#10;&#10;描述已自动生成">
            <a:extLst>
              <a:ext uri="{FF2B5EF4-FFF2-40B4-BE49-F238E27FC236}">
                <a16:creationId xmlns:a16="http://schemas.microsoft.com/office/drawing/2014/main" id="{2D906BDA-507E-415E-BA7A-D7E8CAA7203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图片占位符 9" descr="人戴着墨镜&#10;&#10;描述已自动生成">
            <a:extLst>
              <a:ext uri="{FF2B5EF4-FFF2-40B4-BE49-F238E27FC236}">
                <a16:creationId xmlns:a16="http://schemas.microsoft.com/office/drawing/2014/main" id="{6BF1E586-889C-4E98-8C07-48A304F406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 descr="图片包含 人, 女人, 服装, 游戏机&#10;&#10;描述已自动生成">
            <a:extLst>
              <a:ext uri="{FF2B5EF4-FFF2-40B4-BE49-F238E27FC236}">
                <a16:creationId xmlns:a16="http://schemas.microsoft.com/office/drawing/2014/main" id="{AD4778A0-C4AC-4492-AFAC-65F78D4852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How We Work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.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dirty="0"/>
              <a:t>( Date, Month )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/>
          </p:nvPr>
        </p:nvSpPr>
        <p:spPr/>
        <p:txBody>
          <a:bodyPr>
            <a:noAutofit/>
          </a:bodyPr>
          <a:lstStyle/>
          <a:p>
            <a:r>
              <a:rPr lang="en-US" dirty="0"/>
              <a:t>( Date, Month )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en-US" dirty="0"/>
              <a:t>( Date, Month )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BRIEF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5"/>
          </p:nvPr>
        </p:nvSpPr>
        <p:spPr/>
        <p:txBody>
          <a:bodyPr>
            <a:noAutofit/>
          </a:bodyPr>
          <a:lstStyle/>
          <a:p>
            <a:r>
              <a:rPr lang="en-US" dirty="0"/>
              <a:t>LOCATION CHECK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6"/>
          </p:nvPr>
        </p:nvSpPr>
        <p:spPr/>
        <p:txBody>
          <a:bodyPr>
            <a:noAutofit/>
          </a:bodyPr>
          <a:lstStyle/>
          <a:p>
            <a:r>
              <a:rPr lang="en-US" dirty="0"/>
              <a:t>REVISION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6978265" y="6004862"/>
            <a:ext cx="2272597" cy="466725"/>
            <a:chOff x="13081000" y="8893176"/>
            <a:chExt cx="2009775" cy="412749"/>
          </a:xfrm>
        </p:grpSpPr>
        <p:sp>
          <p:nvSpPr>
            <p:cNvPr id="82" name="Freeform 4"/>
            <p:cNvSpPr>
              <a:spLocks/>
            </p:cNvSpPr>
            <p:nvPr/>
          </p:nvSpPr>
          <p:spPr bwMode="auto">
            <a:xfrm>
              <a:off x="14897100" y="9102725"/>
              <a:ext cx="193675" cy="203200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3" name="Freeform 5"/>
            <p:cNvSpPr>
              <a:spLocks/>
            </p:cNvSpPr>
            <p:nvPr/>
          </p:nvSpPr>
          <p:spPr bwMode="auto">
            <a:xfrm>
              <a:off x="14897100" y="8893176"/>
              <a:ext cx="193675" cy="20478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4" name="Line 6"/>
            <p:cNvSpPr>
              <a:spLocks noChangeShapeType="1"/>
            </p:cNvSpPr>
            <p:nvPr/>
          </p:nvSpPr>
          <p:spPr bwMode="auto">
            <a:xfrm>
              <a:off x="13081000" y="9097963"/>
              <a:ext cx="20097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4225628" y="6004862"/>
            <a:ext cx="2272597" cy="466725"/>
            <a:chOff x="13081000" y="8893176"/>
            <a:chExt cx="2009775" cy="412749"/>
          </a:xfrm>
        </p:grpSpPr>
        <p:sp>
          <p:nvSpPr>
            <p:cNvPr id="79" name="Freeform 4"/>
            <p:cNvSpPr>
              <a:spLocks/>
            </p:cNvSpPr>
            <p:nvPr/>
          </p:nvSpPr>
          <p:spPr bwMode="auto">
            <a:xfrm>
              <a:off x="14897100" y="9102725"/>
              <a:ext cx="193675" cy="203200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14897100" y="8893176"/>
              <a:ext cx="193675" cy="20478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1" name="Line 6"/>
            <p:cNvSpPr>
              <a:spLocks noChangeShapeType="1"/>
            </p:cNvSpPr>
            <p:nvPr/>
          </p:nvSpPr>
          <p:spPr bwMode="auto">
            <a:xfrm>
              <a:off x="13081000" y="9097963"/>
              <a:ext cx="20097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sp>
        <p:nvSpPr>
          <p:cNvPr id="88" name="Rounded Rectangle 87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570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图片占位符 3" descr="穿着内裤的男人&#10;&#10;描述已自动生成">
            <a:extLst>
              <a:ext uri="{FF2B5EF4-FFF2-40B4-BE49-F238E27FC236}">
                <a16:creationId xmlns:a16="http://schemas.microsoft.com/office/drawing/2014/main" id="{0F116803-F850-4A52-B15B-7198EDCE21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 descr="人穿着裙子&#10;&#10;描述已自动生成">
            <a:extLst>
              <a:ext uri="{FF2B5EF4-FFF2-40B4-BE49-F238E27FC236}">
                <a16:creationId xmlns:a16="http://schemas.microsoft.com/office/drawing/2014/main" id="{2B495EA7-7149-4D81-81ED-5AE816B0EC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 descr="女人穿着内衣&#10;&#10;描述已自动生成">
            <a:extLst>
              <a:ext uri="{FF2B5EF4-FFF2-40B4-BE49-F238E27FC236}">
                <a16:creationId xmlns:a16="http://schemas.microsoft.com/office/drawing/2014/main" id="{F58C361D-FB05-43D3-8694-80A78BFC1F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9" name="Text Placeholder 4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.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.</a:t>
            </a: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.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dirty="0"/>
              <a:t>( Date, Month )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3"/>
          </p:nvPr>
        </p:nvSpPr>
        <p:spPr/>
        <p:txBody>
          <a:bodyPr>
            <a:noAutofit/>
          </a:bodyPr>
          <a:lstStyle/>
          <a:p>
            <a:r>
              <a:rPr lang="en-US" dirty="0"/>
              <a:t>( Date, Month )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en-US" dirty="0"/>
              <a:t>( Date, Month )</a:t>
            </a:r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5"/>
          </p:nvPr>
        </p:nvSpPr>
        <p:spPr/>
        <p:txBody>
          <a:bodyPr>
            <a:noAutofit/>
          </a:bodyPr>
          <a:lstStyle/>
          <a:p>
            <a:r>
              <a:rPr lang="en-US" dirty="0"/>
              <a:t>FINAL ART</a:t>
            </a:r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26"/>
          </p:nvPr>
        </p:nvSpPr>
        <p:spPr/>
        <p:txBody>
          <a:bodyPr>
            <a:noAutofit/>
          </a:bodyPr>
          <a:lstStyle/>
          <a:p>
            <a:r>
              <a:rPr lang="en-US" dirty="0"/>
              <a:t>PAYMENT</a:t>
            </a:r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List out your project milestones and this accessible template will create a visual mapping of them in a timeline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978265" y="6004862"/>
            <a:ext cx="2272597" cy="466725"/>
            <a:chOff x="13081000" y="8893176"/>
            <a:chExt cx="2009775" cy="412749"/>
          </a:xfrm>
        </p:grpSpPr>
        <p:sp>
          <p:nvSpPr>
            <p:cNvPr id="22" name="Freeform 4"/>
            <p:cNvSpPr>
              <a:spLocks/>
            </p:cNvSpPr>
            <p:nvPr/>
          </p:nvSpPr>
          <p:spPr bwMode="auto">
            <a:xfrm>
              <a:off x="14897100" y="9102725"/>
              <a:ext cx="193675" cy="203200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4897100" y="8893176"/>
              <a:ext cx="193675" cy="20478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24" name="Line 6"/>
            <p:cNvSpPr>
              <a:spLocks noChangeShapeType="1"/>
            </p:cNvSpPr>
            <p:nvPr/>
          </p:nvSpPr>
          <p:spPr bwMode="auto">
            <a:xfrm>
              <a:off x="13081000" y="9097963"/>
              <a:ext cx="20097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225628" y="6004862"/>
            <a:ext cx="2272597" cy="466725"/>
            <a:chOff x="13081000" y="8893176"/>
            <a:chExt cx="2009775" cy="412749"/>
          </a:xfrm>
        </p:grpSpPr>
        <p:sp>
          <p:nvSpPr>
            <p:cNvPr id="19" name="Freeform 4"/>
            <p:cNvSpPr>
              <a:spLocks/>
            </p:cNvSpPr>
            <p:nvPr/>
          </p:nvSpPr>
          <p:spPr bwMode="auto">
            <a:xfrm>
              <a:off x="14897100" y="9102725"/>
              <a:ext cx="193675" cy="203200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4897100" y="8893176"/>
              <a:ext cx="193675" cy="20478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21" name="Line 6"/>
            <p:cNvSpPr>
              <a:spLocks noChangeShapeType="1"/>
            </p:cNvSpPr>
            <p:nvPr/>
          </p:nvSpPr>
          <p:spPr bwMode="auto">
            <a:xfrm>
              <a:off x="13081000" y="9097963"/>
              <a:ext cx="20097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sp>
        <p:nvSpPr>
          <p:cNvPr id="30" name="Rounded Rectangle 29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4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3056851" y="12387262"/>
            <a:ext cx="681037" cy="6810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/>
              <a:t>MINIMAL PRESENTATION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We’ll Show You How We Achieve This Point – But Before That Let Us Do The Intro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287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图片占位符 3" descr="男人和女人在跳舞&#10;&#10;中度可信度描述已自动生成">
            <a:extLst>
              <a:ext uri="{FF2B5EF4-FFF2-40B4-BE49-F238E27FC236}">
                <a16:creationId xmlns:a16="http://schemas.microsoft.com/office/drawing/2014/main" id="{B1B72BED-FC32-4A15-A220-4A681D003F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图片占位符 5" descr="长发的女人&#10;&#10;描述已自动生成">
            <a:extLst>
              <a:ext uri="{FF2B5EF4-FFF2-40B4-BE49-F238E27FC236}">
                <a16:creationId xmlns:a16="http://schemas.microsoft.com/office/drawing/2014/main" id="{AD98B2EB-6FC8-432F-8EE1-644B83B3E9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图片占位符 7" descr="穿内衣的女人&#10;&#10;描述已自动生成">
            <a:extLst>
              <a:ext uri="{FF2B5EF4-FFF2-40B4-BE49-F238E27FC236}">
                <a16:creationId xmlns:a16="http://schemas.microsoft.com/office/drawing/2014/main" id="{92E108B8-6320-4FD2-9B8F-94DECAD19DA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Our Pricelist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dirty="0"/>
              <a:t>( $ 55 / month 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dirty="0"/>
              <a:t>( $ 55 / month )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en-US" dirty="0"/>
              <a:t>( $ 55 / month )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IG TV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Insta</a:t>
            </a:r>
            <a:r>
              <a:rPr lang="en-US" dirty="0"/>
              <a:t> Post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Insta</a:t>
            </a:r>
            <a:r>
              <a:rPr lang="en-US" dirty="0"/>
              <a:t> Story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24" name="12-Point Star 23"/>
          <p:cNvSpPr/>
          <p:nvPr/>
        </p:nvSpPr>
        <p:spPr>
          <a:xfrm>
            <a:off x="2243626" y="2988180"/>
            <a:ext cx="2560320" cy="2560320"/>
          </a:xfrm>
          <a:prstGeom prst="star12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2550995" y="3841300"/>
            <a:ext cx="1947672" cy="923544"/>
          </a:xfrm>
        </p:spPr>
        <p:txBody>
          <a:bodyPr/>
          <a:lstStyle/>
          <a:p>
            <a:r>
              <a:rPr lang="en-US" dirty="0"/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324597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437800" y="2640059"/>
            <a:ext cx="7706728" cy="8456816"/>
          </a:xfrm>
          <a:prstGeom prst="rect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pic>
        <p:nvPicPr>
          <p:cNvPr id="12" name="图片占位符 11" descr="人戴着帽子&#10;&#10;中度可信度描述已自动生成">
            <a:extLst>
              <a:ext uri="{FF2B5EF4-FFF2-40B4-BE49-F238E27FC236}">
                <a16:creationId xmlns:a16="http://schemas.microsoft.com/office/drawing/2014/main" id="{0C85EE23-222B-4B5F-AED0-9756ECAA3D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Nice offers, They provide good service. Friendly staff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dirty="0"/>
              <a:t>@</a:t>
            </a:r>
            <a:r>
              <a:rPr lang="en-US" dirty="0" err="1"/>
              <a:t>Oliviera.sky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CLIENT TESTIMONIALS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00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" name="图片占位符 9" descr="女人戴着墨镜&#10;&#10;描述已自动生成">
            <a:extLst>
              <a:ext uri="{FF2B5EF4-FFF2-40B4-BE49-F238E27FC236}">
                <a16:creationId xmlns:a16="http://schemas.microsoft.com/office/drawing/2014/main" id="{C2267040-BEFE-4773-BBFC-AE7575963F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0585" y="4607360"/>
            <a:ext cx="3555940" cy="4501281"/>
          </a:xfrm>
        </p:spPr>
      </p:pic>
      <p:pic>
        <p:nvPicPr>
          <p:cNvPr id="13" name="图片占位符 12" descr="小孩在床上&#10;&#10;描述已自动生成">
            <a:extLst>
              <a:ext uri="{FF2B5EF4-FFF2-40B4-BE49-F238E27FC236}">
                <a16:creationId xmlns:a16="http://schemas.microsoft.com/office/drawing/2014/main" id="{C878615C-4556-492E-81C9-AEDB27C32F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8337" y="4607360"/>
            <a:ext cx="3555940" cy="4501281"/>
          </a:xfrm>
        </p:spPr>
      </p:pic>
      <p:pic>
        <p:nvPicPr>
          <p:cNvPr id="19" name="图片占位符 18" descr="长发的女人&#10;&#10;描述已自动生成">
            <a:extLst>
              <a:ext uri="{FF2B5EF4-FFF2-40B4-BE49-F238E27FC236}">
                <a16:creationId xmlns:a16="http://schemas.microsoft.com/office/drawing/2014/main" id="{4B50145B-5B50-4CF8-828D-53FB328CCA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图片占位符 21" descr="穿着白色衣服的人&#10;&#10;描述已自动生成">
            <a:extLst>
              <a:ext uri="{FF2B5EF4-FFF2-40B4-BE49-F238E27FC236}">
                <a16:creationId xmlns:a16="http://schemas.microsoft.com/office/drawing/2014/main" id="{041B0CF1-783D-47A8-85A0-BC7FA037E6C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40650" y="4607360"/>
            <a:ext cx="3555940" cy="4501281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r>
              <a:rPr lang="en-US" dirty="0"/>
              <a:t>( Founder )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Julie Estelle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Lucas </a:t>
            </a:r>
            <a:r>
              <a:rPr lang="en-US" dirty="0" err="1"/>
              <a:t>Moiras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Alice </a:t>
            </a:r>
            <a:r>
              <a:rPr lang="en-US" dirty="0" err="1"/>
              <a:t>Ilionaire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Valerie </a:t>
            </a:r>
            <a:r>
              <a:rPr lang="en-US" dirty="0" err="1"/>
              <a:t>Morche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7"/>
          </p:nvPr>
        </p:nvSpPr>
        <p:spPr/>
        <p:txBody>
          <a:bodyPr>
            <a:noAutofit/>
          </a:bodyPr>
          <a:lstStyle/>
          <a:p>
            <a:r>
              <a:rPr lang="en-US" dirty="0"/>
              <a:t>( Head Marketing )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8"/>
          </p:nvPr>
        </p:nvSpPr>
        <p:spPr/>
        <p:txBody>
          <a:bodyPr>
            <a:noAutofit/>
          </a:bodyPr>
          <a:lstStyle/>
          <a:p>
            <a:r>
              <a:rPr lang="en-US" dirty="0"/>
              <a:t>( Designer )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9"/>
          </p:nvPr>
        </p:nvSpPr>
        <p:spPr/>
        <p:txBody>
          <a:bodyPr>
            <a:noAutofit/>
          </a:bodyPr>
          <a:lstStyle/>
          <a:p>
            <a:r>
              <a:rPr lang="en-US" dirty="0"/>
              <a:t>( Creative Manager )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957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Valerie </a:t>
            </a:r>
            <a:r>
              <a:rPr lang="en-US" dirty="0" err="1">
                <a:solidFill>
                  <a:prstClr val="black"/>
                </a:solidFill>
              </a:rPr>
              <a:t>Morche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in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Nam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non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, at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</a:t>
            </a:r>
            <a:r>
              <a:rPr lang="en-US" dirty="0" err="1"/>
              <a:t>ege</a:t>
            </a:r>
            <a:r>
              <a:rPr lang="en-US" dirty="0"/>
              <a:t> </a:t>
            </a:r>
            <a:r>
              <a:rPr lang="en-US" dirty="0" err="1"/>
              <a:t>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ac </a:t>
            </a:r>
            <a:r>
              <a:rPr lang="en-US" dirty="0" err="1"/>
              <a:t>tortor</a:t>
            </a:r>
            <a:r>
              <a:rPr lang="en-US" dirty="0"/>
              <a:t> ac </a:t>
            </a:r>
            <a:r>
              <a:rPr lang="en-US" dirty="0" err="1"/>
              <a:t>vestibulum</a:t>
            </a:r>
            <a:r>
              <a:rPr lang="en-US" dirty="0"/>
              <a:t>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Creative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dirty="0"/>
              <a:t>PROFILE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25121054-40E1-4913-8ECE-38AE48990B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" r="4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693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人穿着黑色的衣服&#10;&#10;低可信度描述已自动生成">
            <a:extLst>
              <a:ext uri="{FF2B5EF4-FFF2-40B4-BE49-F238E27FC236}">
                <a16:creationId xmlns:a16="http://schemas.microsoft.com/office/drawing/2014/main" id="{841BF9AE-13C8-4C8A-9DA3-44CC7035FB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09104" y="4081346"/>
            <a:ext cx="8369265" cy="608856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Contact Us !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Contact : 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@grandia_mail.com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www. grandia.co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dirty="0"/>
              <a:t>Michigan 22355 </a:t>
            </a:r>
            <a:r>
              <a:rPr lang="en-US" dirty="0" err="1"/>
              <a:t>Rondah’s</a:t>
            </a:r>
            <a:r>
              <a:rPr lang="en-US" dirty="0"/>
              <a:t> St. 5C United States of Ulrich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grandia.co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grandia.co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grandia.co</a:t>
            </a:r>
          </a:p>
        </p:txBody>
      </p:sp>
      <p:grpSp>
        <p:nvGrpSpPr>
          <p:cNvPr id="6" name="Group 5"/>
          <p:cNvGrpSpPr/>
          <p:nvPr/>
        </p:nvGrpSpPr>
        <p:grpSpPr>
          <a:xfrm flipH="1">
            <a:off x="11472804" y="6624637"/>
            <a:ext cx="2272597" cy="466725"/>
            <a:chOff x="13081000" y="8893176"/>
            <a:chExt cx="2009775" cy="412749"/>
          </a:xfrm>
        </p:grpSpPr>
        <p:sp>
          <p:nvSpPr>
            <p:cNvPr id="7" name="Freeform 4"/>
            <p:cNvSpPr>
              <a:spLocks/>
            </p:cNvSpPr>
            <p:nvPr/>
          </p:nvSpPr>
          <p:spPr bwMode="auto">
            <a:xfrm>
              <a:off x="14897100" y="9102725"/>
              <a:ext cx="193675" cy="203200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14897100" y="8893176"/>
              <a:ext cx="193675" cy="20478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081000" y="9097963"/>
              <a:ext cx="20097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3406688" y="9375120"/>
            <a:ext cx="229282" cy="228600"/>
            <a:chOff x="14711377" y="4343401"/>
            <a:chExt cx="4268793" cy="4256085"/>
          </a:xfrm>
          <a:solidFill>
            <a:schemeClr val="tx1"/>
          </a:solidFill>
        </p:grpSpPr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4711377" y="4343401"/>
              <a:ext cx="4268793" cy="4256085"/>
            </a:xfrm>
            <a:custGeom>
              <a:avLst/>
              <a:gdLst/>
              <a:ahLst/>
              <a:cxnLst>
                <a:cxn ang="0">
                  <a:pos x="0" y="811"/>
                </a:cxn>
                <a:cxn ang="0">
                  <a:pos x="0" y="333"/>
                </a:cxn>
                <a:cxn ang="0">
                  <a:pos x="3" y="314"/>
                </a:cxn>
                <a:cxn ang="0">
                  <a:pos x="10" y="266"/>
                </a:cxn>
                <a:cxn ang="0">
                  <a:pos x="94" y="108"/>
                </a:cxn>
                <a:cxn ang="0">
                  <a:pos x="292" y="5"/>
                </a:cxn>
                <a:cxn ang="0">
                  <a:pos x="334" y="0"/>
                </a:cxn>
                <a:cxn ang="0">
                  <a:pos x="805" y="0"/>
                </a:cxn>
                <a:cxn ang="0">
                  <a:pos x="846" y="5"/>
                </a:cxn>
                <a:cxn ang="0">
                  <a:pos x="1040" y="103"/>
                </a:cxn>
                <a:cxn ang="0">
                  <a:pos x="1137" y="348"/>
                </a:cxn>
                <a:cxn ang="0">
                  <a:pos x="1137" y="777"/>
                </a:cxn>
                <a:cxn ang="0">
                  <a:pos x="1133" y="847"/>
                </a:cxn>
                <a:cxn ang="0">
                  <a:pos x="1011" y="1061"/>
                </a:cxn>
                <a:cxn ang="0">
                  <a:pos x="790" y="1135"/>
                </a:cxn>
                <a:cxn ang="0">
                  <a:pos x="348" y="1135"/>
                </a:cxn>
                <a:cxn ang="0">
                  <a:pos x="271" y="1128"/>
                </a:cxn>
                <a:cxn ang="0">
                  <a:pos x="104" y="1039"/>
                </a:cxn>
                <a:cxn ang="0">
                  <a:pos x="7" y="859"/>
                </a:cxn>
                <a:cxn ang="0">
                  <a:pos x="0" y="811"/>
                </a:cxn>
                <a:cxn ang="0">
                  <a:pos x="570" y="112"/>
                </a:cxn>
                <a:cxn ang="0">
                  <a:pos x="345" y="112"/>
                </a:cxn>
                <a:cxn ang="0">
                  <a:pos x="246" y="133"/>
                </a:cxn>
                <a:cxn ang="0">
                  <a:pos x="114" y="343"/>
                </a:cxn>
                <a:cxn ang="0">
                  <a:pos x="114" y="793"/>
                </a:cxn>
                <a:cxn ang="0">
                  <a:pos x="119" y="843"/>
                </a:cxn>
                <a:cxn ang="0">
                  <a:pos x="342" y="1024"/>
                </a:cxn>
                <a:cxn ang="0">
                  <a:pos x="796" y="1024"/>
                </a:cxn>
                <a:cxn ang="0">
                  <a:pos x="892" y="1004"/>
                </a:cxn>
                <a:cxn ang="0">
                  <a:pos x="1024" y="791"/>
                </a:cxn>
                <a:cxn ang="0">
                  <a:pos x="1025" y="371"/>
                </a:cxn>
                <a:cxn ang="0">
                  <a:pos x="1023" y="318"/>
                </a:cxn>
                <a:cxn ang="0">
                  <a:pos x="938" y="161"/>
                </a:cxn>
                <a:cxn ang="0">
                  <a:pos x="794" y="112"/>
                </a:cxn>
                <a:cxn ang="0">
                  <a:pos x="570" y="112"/>
                </a:cxn>
              </a:cxnLst>
              <a:rect l="0" t="0" r="r" b="b"/>
              <a:pathLst>
                <a:path w="1138" h="1135">
                  <a:moveTo>
                    <a:pt x="0" y="811"/>
                  </a:moveTo>
                  <a:cubicBezTo>
                    <a:pt x="0" y="651"/>
                    <a:pt x="0" y="492"/>
                    <a:pt x="0" y="333"/>
                  </a:cubicBezTo>
                  <a:cubicBezTo>
                    <a:pt x="1" y="327"/>
                    <a:pt x="2" y="321"/>
                    <a:pt x="3" y="314"/>
                  </a:cubicBezTo>
                  <a:cubicBezTo>
                    <a:pt x="5" y="298"/>
                    <a:pt x="6" y="282"/>
                    <a:pt x="10" y="266"/>
                  </a:cubicBezTo>
                  <a:cubicBezTo>
                    <a:pt x="23" y="206"/>
                    <a:pt x="51" y="153"/>
                    <a:pt x="94" y="108"/>
                  </a:cubicBezTo>
                  <a:cubicBezTo>
                    <a:pt x="148" y="50"/>
                    <a:pt x="214" y="16"/>
                    <a:pt x="292" y="5"/>
                  </a:cubicBezTo>
                  <a:cubicBezTo>
                    <a:pt x="306" y="3"/>
                    <a:pt x="320" y="1"/>
                    <a:pt x="334" y="0"/>
                  </a:cubicBezTo>
                  <a:cubicBezTo>
                    <a:pt x="491" y="0"/>
                    <a:pt x="648" y="0"/>
                    <a:pt x="805" y="0"/>
                  </a:cubicBezTo>
                  <a:cubicBezTo>
                    <a:pt x="819" y="1"/>
                    <a:pt x="832" y="3"/>
                    <a:pt x="846" y="5"/>
                  </a:cubicBezTo>
                  <a:cubicBezTo>
                    <a:pt x="922" y="15"/>
                    <a:pt x="987" y="48"/>
                    <a:pt x="1040" y="103"/>
                  </a:cubicBezTo>
                  <a:cubicBezTo>
                    <a:pt x="1107" y="171"/>
                    <a:pt x="1137" y="254"/>
                    <a:pt x="1137" y="348"/>
                  </a:cubicBezTo>
                  <a:cubicBezTo>
                    <a:pt x="1137" y="491"/>
                    <a:pt x="1138" y="634"/>
                    <a:pt x="1137" y="777"/>
                  </a:cubicBezTo>
                  <a:cubicBezTo>
                    <a:pt x="1137" y="800"/>
                    <a:pt x="1136" y="824"/>
                    <a:pt x="1133" y="847"/>
                  </a:cubicBezTo>
                  <a:cubicBezTo>
                    <a:pt x="1120" y="934"/>
                    <a:pt x="1079" y="1006"/>
                    <a:pt x="1011" y="1061"/>
                  </a:cubicBezTo>
                  <a:cubicBezTo>
                    <a:pt x="947" y="1112"/>
                    <a:pt x="873" y="1135"/>
                    <a:pt x="790" y="1135"/>
                  </a:cubicBezTo>
                  <a:cubicBezTo>
                    <a:pt x="643" y="1134"/>
                    <a:pt x="496" y="1135"/>
                    <a:pt x="348" y="1135"/>
                  </a:cubicBezTo>
                  <a:cubicBezTo>
                    <a:pt x="323" y="1134"/>
                    <a:pt x="296" y="1133"/>
                    <a:pt x="271" y="1128"/>
                  </a:cubicBezTo>
                  <a:cubicBezTo>
                    <a:pt x="207" y="1115"/>
                    <a:pt x="151" y="1085"/>
                    <a:pt x="104" y="1039"/>
                  </a:cubicBezTo>
                  <a:cubicBezTo>
                    <a:pt x="53" y="989"/>
                    <a:pt x="20" y="929"/>
                    <a:pt x="7" y="859"/>
                  </a:cubicBezTo>
                  <a:cubicBezTo>
                    <a:pt x="4" y="843"/>
                    <a:pt x="3" y="827"/>
                    <a:pt x="0" y="811"/>
                  </a:cubicBezTo>
                  <a:close/>
                  <a:moveTo>
                    <a:pt x="570" y="112"/>
                  </a:moveTo>
                  <a:cubicBezTo>
                    <a:pt x="495" y="112"/>
                    <a:pt x="420" y="112"/>
                    <a:pt x="345" y="112"/>
                  </a:cubicBezTo>
                  <a:cubicBezTo>
                    <a:pt x="311" y="113"/>
                    <a:pt x="277" y="118"/>
                    <a:pt x="246" y="133"/>
                  </a:cubicBezTo>
                  <a:cubicBezTo>
                    <a:pt x="159" y="176"/>
                    <a:pt x="114" y="247"/>
                    <a:pt x="114" y="343"/>
                  </a:cubicBezTo>
                  <a:cubicBezTo>
                    <a:pt x="112" y="493"/>
                    <a:pt x="113" y="643"/>
                    <a:pt x="114" y="793"/>
                  </a:cubicBezTo>
                  <a:cubicBezTo>
                    <a:pt x="114" y="810"/>
                    <a:pt x="115" y="827"/>
                    <a:pt x="119" y="843"/>
                  </a:cubicBezTo>
                  <a:cubicBezTo>
                    <a:pt x="142" y="951"/>
                    <a:pt x="232" y="1024"/>
                    <a:pt x="342" y="1024"/>
                  </a:cubicBezTo>
                  <a:cubicBezTo>
                    <a:pt x="494" y="1025"/>
                    <a:pt x="645" y="1025"/>
                    <a:pt x="796" y="1024"/>
                  </a:cubicBezTo>
                  <a:cubicBezTo>
                    <a:pt x="830" y="1024"/>
                    <a:pt x="862" y="1018"/>
                    <a:pt x="892" y="1004"/>
                  </a:cubicBezTo>
                  <a:cubicBezTo>
                    <a:pt x="980" y="960"/>
                    <a:pt x="1024" y="889"/>
                    <a:pt x="1024" y="791"/>
                  </a:cubicBezTo>
                  <a:cubicBezTo>
                    <a:pt x="1025" y="651"/>
                    <a:pt x="1025" y="511"/>
                    <a:pt x="1025" y="371"/>
                  </a:cubicBezTo>
                  <a:cubicBezTo>
                    <a:pt x="1025" y="354"/>
                    <a:pt x="1025" y="336"/>
                    <a:pt x="1023" y="318"/>
                  </a:cubicBezTo>
                  <a:cubicBezTo>
                    <a:pt x="1018" y="254"/>
                    <a:pt x="989" y="201"/>
                    <a:pt x="938" y="161"/>
                  </a:cubicBezTo>
                  <a:cubicBezTo>
                    <a:pt x="896" y="127"/>
                    <a:pt x="847" y="113"/>
                    <a:pt x="794" y="112"/>
                  </a:cubicBezTo>
                  <a:cubicBezTo>
                    <a:pt x="719" y="112"/>
                    <a:pt x="644" y="112"/>
                    <a:pt x="570" y="1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Adobe Hebrew" panose="02040503050201020203" pitchFamily="18" charset="-79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5746431" y="5378452"/>
              <a:ext cx="2198684" cy="2193932"/>
            </a:xfrm>
            <a:custGeom>
              <a:avLst/>
              <a:gdLst/>
              <a:ahLst/>
              <a:cxnLst>
                <a:cxn ang="0">
                  <a:pos x="586" y="292"/>
                </a:cxn>
                <a:cxn ang="0">
                  <a:pos x="293" y="585"/>
                </a:cxn>
                <a:cxn ang="0">
                  <a:pos x="0" y="293"/>
                </a:cxn>
                <a:cxn ang="0">
                  <a:pos x="293" y="0"/>
                </a:cxn>
                <a:cxn ang="0">
                  <a:pos x="586" y="292"/>
                </a:cxn>
                <a:cxn ang="0">
                  <a:pos x="113" y="293"/>
                </a:cxn>
                <a:cxn ang="0">
                  <a:pos x="294" y="473"/>
                </a:cxn>
                <a:cxn ang="0">
                  <a:pos x="474" y="292"/>
                </a:cxn>
                <a:cxn ang="0">
                  <a:pos x="293" y="112"/>
                </a:cxn>
                <a:cxn ang="0">
                  <a:pos x="113" y="293"/>
                </a:cxn>
              </a:cxnLst>
              <a:rect l="0" t="0" r="r" b="b"/>
              <a:pathLst>
                <a:path w="586" h="585">
                  <a:moveTo>
                    <a:pt x="586" y="292"/>
                  </a:moveTo>
                  <a:cubicBezTo>
                    <a:pt x="586" y="454"/>
                    <a:pt x="455" y="585"/>
                    <a:pt x="293" y="585"/>
                  </a:cubicBezTo>
                  <a:cubicBezTo>
                    <a:pt x="131" y="585"/>
                    <a:pt x="0" y="455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5" y="0"/>
                    <a:pt x="586" y="131"/>
                    <a:pt x="586" y="292"/>
                  </a:cubicBezTo>
                  <a:close/>
                  <a:moveTo>
                    <a:pt x="113" y="293"/>
                  </a:moveTo>
                  <a:cubicBezTo>
                    <a:pt x="113" y="392"/>
                    <a:pt x="194" y="473"/>
                    <a:pt x="294" y="473"/>
                  </a:cubicBezTo>
                  <a:cubicBezTo>
                    <a:pt x="393" y="473"/>
                    <a:pt x="474" y="392"/>
                    <a:pt x="474" y="292"/>
                  </a:cubicBezTo>
                  <a:cubicBezTo>
                    <a:pt x="474" y="192"/>
                    <a:pt x="393" y="112"/>
                    <a:pt x="293" y="112"/>
                  </a:cubicBezTo>
                  <a:cubicBezTo>
                    <a:pt x="193" y="112"/>
                    <a:pt x="113" y="193"/>
                    <a:pt x="113" y="29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Adobe Hebrew" panose="02040503050201020203" pitchFamily="18" charset="-79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7689508" y="5119680"/>
              <a:ext cx="520692" cy="520691"/>
            </a:xfrm>
            <a:custGeom>
              <a:avLst/>
              <a:gdLst/>
              <a:ahLst/>
              <a:cxnLst>
                <a:cxn ang="0">
                  <a:pos x="139" y="69"/>
                </a:cxn>
                <a:cxn ang="0">
                  <a:pos x="70" y="138"/>
                </a:cxn>
                <a:cxn ang="0">
                  <a:pos x="1" y="69"/>
                </a:cxn>
                <a:cxn ang="0">
                  <a:pos x="70" y="0"/>
                </a:cxn>
                <a:cxn ang="0">
                  <a:pos x="139" y="69"/>
                </a:cxn>
              </a:cxnLst>
              <a:rect l="0" t="0" r="r" b="b"/>
              <a:pathLst>
                <a:path w="139" h="139">
                  <a:moveTo>
                    <a:pt x="139" y="69"/>
                  </a:moveTo>
                  <a:cubicBezTo>
                    <a:pt x="139" y="108"/>
                    <a:pt x="108" y="139"/>
                    <a:pt x="70" y="138"/>
                  </a:cubicBezTo>
                  <a:cubicBezTo>
                    <a:pt x="34" y="138"/>
                    <a:pt x="2" y="112"/>
                    <a:pt x="1" y="69"/>
                  </a:cubicBezTo>
                  <a:cubicBezTo>
                    <a:pt x="0" y="31"/>
                    <a:pt x="33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Adobe Hebrew" panose="02040503050201020203" pitchFamily="18" charset="-79"/>
              </a:endParaRPr>
            </a:p>
          </p:txBody>
        </p:sp>
      </p:grpSp>
      <p:sp>
        <p:nvSpPr>
          <p:cNvPr id="18" name="Freeform 88"/>
          <p:cNvSpPr>
            <a:spLocks/>
          </p:cNvSpPr>
          <p:nvPr/>
        </p:nvSpPr>
        <p:spPr bwMode="auto">
          <a:xfrm>
            <a:off x="3379223" y="8742200"/>
            <a:ext cx="270272" cy="228601"/>
          </a:xfrm>
          <a:custGeom>
            <a:avLst/>
            <a:gdLst/>
            <a:ahLst/>
            <a:cxnLst>
              <a:cxn ang="0">
                <a:pos x="0" y="980"/>
              </a:cxn>
              <a:cxn ang="0">
                <a:pos x="0" y="967"/>
              </a:cxn>
              <a:cxn ang="0">
                <a:pos x="29" y="952"/>
              </a:cxn>
              <a:cxn ang="0">
                <a:pos x="87" y="950"/>
              </a:cxn>
              <a:cxn ang="0">
                <a:pos x="314" y="882"/>
              </a:cxn>
              <a:cxn ang="0">
                <a:pos x="342" y="863"/>
              </a:cxn>
              <a:cxn ang="0">
                <a:pos x="332" y="860"/>
              </a:cxn>
              <a:cxn ang="0">
                <a:pos x="200" y="791"/>
              </a:cxn>
              <a:cxn ang="0">
                <a:pos x="125" y="675"/>
              </a:cxn>
              <a:cxn ang="0">
                <a:pos x="141" y="652"/>
              </a:cxn>
              <a:cxn ang="0">
                <a:pos x="160" y="654"/>
              </a:cxn>
              <a:cxn ang="0">
                <a:pos x="184" y="654"/>
              </a:cxn>
              <a:cxn ang="0">
                <a:pos x="178" y="648"/>
              </a:cxn>
              <a:cxn ang="0">
                <a:pos x="63" y="534"/>
              </a:cxn>
              <a:cxn ang="0">
                <a:pos x="28" y="400"/>
              </a:cxn>
              <a:cxn ang="0">
                <a:pos x="54" y="383"/>
              </a:cxn>
              <a:cxn ang="0">
                <a:pos x="84" y="396"/>
              </a:cxn>
              <a:cxn ang="0">
                <a:pos x="107" y="401"/>
              </a:cxn>
              <a:cxn ang="0">
                <a:pos x="98" y="389"/>
              </a:cxn>
              <a:cxn ang="0">
                <a:pos x="63" y="73"/>
              </a:cxn>
              <a:cxn ang="0">
                <a:pos x="99" y="69"/>
              </a:cxn>
              <a:cxn ang="0">
                <a:pos x="202" y="170"/>
              </a:cxn>
              <a:cxn ang="0">
                <a:pos x="485" y="312"/>
              </a:cxn>
              <a:cxn ang="0">
                <a:pos x="595" y="331"/>
              </a:cxn>
              <a:cxn ang="0">
                <a:pos x="613" y="313"/>
              </a:cxn>
              <a:cxn ang="0">
                <a:pos x="659" y="131"/>
              </a:cxn>
              <a:cxn ang="0">
                <a:pos x="922" y="8"/>
              </a:cxn>
              <a:cxn ang="0">
                <a:pos x="1078" y="73"/>
              </a:cxn>
              <a:cxn ang="0">
                <a:pos x="1125" y="82"/>
              </a:cxn>
              <a:cxn ang="0">
                <a:pos x="1159" y="71"/>
              </a:cxn>
              <a:cxn ang="0">
                <a:pos x="1246" y="32"/>
              </a:cxn>
              <a:cxn ang="0">
                <a:pos x="1271" y="31"/>
              </a:cxn>
              <a:cxn ang="0">
                <a:pos x="1272" y="53"/>
              </a:cxn>
              <a:cxn ang="0">
                <a:pos x="1212" y="151"/>
              </a:cxn>
              <a:cxn ang="0">
                <a:pos x="1208" y="161"/>
              </a:cxn>
              <a:cxn ang="0">
                <a:pos x="1256" y="147"/>
              </a:cxn>
              <a:cxn ang="0">
                <a:pos x="1291" y="133"/>
              </a:cxn>
              <a:cxn ang="0">
                <a:pos x="1308" y="138"/>
              </a:cxn>
              <a:cxn ang="0">
                <a:pos x="1309" y="156"/>
              </a:cxn>
              <a:cxn ang="0">
                <a:pos x="1301" y="166"/>
              </a:cxn>
              <a:cxn ang="0">
                <a:pos x="1204" y="271"/>
              </a:cxn>
              <a:cxn ang="0">
                <a:pos x="1179" y="327"/>
              </a:cxn>
              <a:cxn ang="0">
                <a:pos x="1174" y="404"/>
              </a:cxn>
              <a:cxn ang="0">
                <a:pos x="972" y="851"/>
              </a:cxn>
              <a:cxn ang="0">
                <a:pos x="675" y="1051"/>
              </a:cxn>
              <a:cxn ang="0">
                <a:pos x="300" y="1091"/>
              </a:cxn>
              <a:cxn ang="0">
                <a:pos x="59" y="1018"/>
              </a:cxn>
              <a:cxn ang="0">
                <a:pos x="0" y="980"/>
              </a:cxn>
            </a:cxnLst>
            <a:rect l="0" t="0" r="r" b="b"/>
            <a:pathLst>
              <a:path w="1313" h="1107">
                <a:moveTo>
                  <a:pt x="0" y="980"/>
                </a:moveTo>
                <a:cubicBezTo>
                  <a:pt x="0" y="976"/>
                  <a:pt x="0" y="972"/>
                  <a:pt x="0" y="967"/>
                </a:cubicBezTo>
                <a:cubicBezTo>
                  <a:pt x="6" y="955"/>
                  <a:pt x="16" y="951"/>
                  <a:pt x="29" y="952"/>
                </a:cubicBezTo>
                <a:cubicBezTo>
                  <a:pt x="48" y="952"/>
                  <a:pt x="68" y="951"/>
                  <a:pt x="87" y="950"/>
                </a:cubicBezTo>
                <a:cubicBezTo>
                  <a:pt x="168" y="945"/>
                  <a:pt x="244" y="922"/>
                  <a:pt x="314" y="882"/>
                </a:cubicBezTo>
                <a:cubicBezTo>
                  <a:pt x="324" y="877"/>
                  <a:pt x="334" y="872"/>
                  <a:pt x="342" y="863"/>
                </a:cubicBezTo>
                <a:cubicBezTo>
                  <a:pt x="338" y="862"/>
                  <a:pt x="335" y="861"/>
                  <a:pt x="332" y="860"/>
                </a:cubicBezTo>
                <a:cubicBezTo>
                  <a:pt x="282" y="849"/>
                  <a:pt x="238" y="826"/>
                  <a:pt x="200" y="791"/>
                </a:cubicBezTo>
                <a:cubicBezTo>
                  <a:pt x="165" y="759"/>
                  <a:pt x="140" y="720"/>
                  <a:pt x="125" y="675"/>
                </a:cubicBezTo>
                <a:cubicBezTo>
                  <a:pt x="119" y="660"/>
                  <a:pt x="126" y="652"/>
                  <a:pt x="141" y="652"/>
                </a:cubicBezTo>
                <a:cubicBezTo>
                  <a:pt x="148" y="652"/>
                  <a:pt x="154" y="653"/>
                  <a:pt x="160" y="654"/>
                </a:cubicBezTo>
                <a:cubicBezTo>
                  <a:pt x="168" y="654"/>
                  <a:pt x="176" y="655"/>
                  <a:pt x="184" y="654"/>
                </a:cubicBezTo>
                <a:cubicBezTo>
                  <a:pt x="183" y="649"/>
                  <a:pt x="180" y="649"/>
                  <a:pt x="178" y="648"/>
                </a:cubicBezTo>
                <a:cubicBezTo>
                  <a:pt x="129" y="621"/>
                  <a:pt x="90" y="583"/>
                  <a:pt x="63" y="534"/>
                </a:cubicBezTo>
                <a:cubicBezTo>
                  <a:pt x="40" y="493"/>
                  <a:pt x="28" y="448"/>
                  <a:pt x="28" y="400"/>
                </a:cubicBezTo>
                <a:cubicBezTo>
                  <a:pt x="28" y="383"/>
                  <a:pt x="38" y="377"/>
                  <a:pt x="54" y="383"/>
                </a:cubicBezTo>
                <a:cubicBezTo>
                  <a:pt x="64" y="388"/>
                  <a:pt x="74" y="393"/>
                  <a:pt x="84" y="396"/>
                </a:cubicBezTo>
                <a:cubicBezTo>
                  <a:pt x="91" y="399"/>
                  <a:pt x="98" y="404"/>
                  <a:pt x="107" y="401"/>
                </a:cubicBezTo>
                <a:cubicBezTo>
                  <a:pt x="104" y="396"/>
                  <a:pt x="101" y="392"/>
                  <a:pt x="98" y="389"/>
                </a:cubicBezTo>
                <a:cubicBezTo>
                  <a:pt x="21" y="291"/>
                  <a:pt x="9" y="186"/>
                  <a:pt x="63" y="73"/>
                </a:cubicBezTo>
                <a:cubicBezTo>
                  <a:pt x="74" y="51"/>
                  <a:pt x="83" y="49"/>
                  <a:pt x="99" y="69"/>
                </a:cubicBezTo>
                <a:cubicBezTo>
                  <a:pt x="131" y="105"/>
                  <a:pt x="165" y="140"/>
                  <a:pt x="202" y="170"/>
                </a:cubicBezTo>
                <a:cubicBezTo>
                  <a:pt x="286" y="238"/>
                  <a:pt x="381" y="285"/>
                  <a:pt x="485" y="312"/>
                </a:cubicBezTo>
                <a:cubicBezTo>
                  <a:pt x="521" y="322"/>
                  <a:pt x="558" y="329"/>
                  <a:pt x="595" y="331"/>
                </a:cubicBezTo>
                <a:cubicBezTo>
                  <a:pt x="611" y="332"/>
                  <a:pt x="614" y="328"/>
                  <a:pt x="613" y="313"/>
                </a:cubicBezTo>
                <a:cubicBezTo>
                  <a:pt x="609" y="248"/>
                  <a:pt x="621" y="186"/>
                  <a:pt x="659" y="131"/>
                </a:cubicBezTo>
                <a:cubicBezTo>
                  <a:pt x="722" y="39"/>
                  <a:pt x="812" y="0"/>
                  <a:pt x="922" y="8"/>
                </a:cubicBezTo>
                <a:cubicBezTo>
                  <a:pt x="981" y="12"/>
                  <a:pt x="1033" y="35"/>
                  <a:pt x="1078" y="73"/>
                </a:cubicBezTo>
                <a:cubicBezTo>
                  <a:pt x="1092" y="85"/>
                  <a:pt x="1107" y="88"/>
                  <a:pt x="1125" y="82"/>
                </a:cubicBezTo>
                <a:cubicBezTo>
                  <a:pt x="1136" y="78"/>
                  <a:pt x="1147" y="75"/>
                  <a:pt x="1159" y="71"/>
                </a:cubicBezTo>
                <a:cubicBezTo>
                  <a:pt x="1189" y="61"/>
                  <a:pt x="1218" y="48"/>
                  <a:pt x="1246" y="32"/>
                </a:cubicBezTo>
                <a:cubicBezTo>
                  <a:pt x="1254" y="27"/>
                  <a:pt x="1263" y="23"/>
                  <a:pt x="1271" y="31"/>
                </a:cubicBezTo>
                <a:cubicBezTo>
                  <a:pt x="1278" y="38"/>
                  <a:pt x="1275" y="46"/>
                  <a:pt x="1272" y="53"/>
                </a:cubicBezTo>
                <a:cubicBezTo>
                  <a:pt x="1259" y="90"/>
                  <a:pt x="1240" y="123"/>
                  <a:pt x="1212" y="151"/>
                </a:cubicBezTo>
                <a:cubicBezTo>
                  <a:pt x="1210" y="153"/>
                  <a:pt x="1207" y="155"/>
                  <a:pt x="1208" y="161"/>
                </a:cubicBezTo>
                <a:cubicBezTo>
                  <a:pt x="1224" y="157"/>
                  <a:pt x="1240" y="153"/>
                  <a:pt x="1256" y="147"/>
                </a:cubicBezTo>
                <a:cubicBezTo>
                  <a:pt x="1267" y="142"/>
                  <a:pt x="1279" y="138"/>
                  <a:pt x="1291" y="133"/>
                </a:cubicBezTo>
                <a:cubicBezTo>
                  <a:pt x="1297" y="131"/>
                  <a:pt x="1303" y="132"/>
                  <a:pt x="1308" y="138"/>
                </a:cubicBezTo>
                <a:cubicBezTo>
                  <a:pt x="1313" y="144"/>
                  <a:pt x="1312" y="150"/>
                  <a:pt x="1309" y="156"/>
                </a:cubicBezTo>
                <a:cubicBezTo>
                  <a:pt x="1306" y="159"/>
                  <a:pt x="1304" y="163"/>
                  <a:pt x="1301" y="166"/>
                </a:cubicBezTo>
                <a:cubicBezTo>
                  <a:pt x="1274" y="206"/>
                  <a:pt x="1241" y="241"/>
                  <a:pt x="1204" y="271"/>
                </a:cubicBezTo>
                <a:cubicBezTo>
                  <a:pt x="1187" y="286"/>
                  <a:pt x="1178" y="304"/>
                  <a:pt x="1179" y="327"/>
                </a:cubicBezTo>
                <a:cubicBezTo>
                  <a:pt x="1180" y="353"/>
                  <a:pt x="1177" y="378"/>
                  <a:pt x="1174" y="404"/>
                </a:cubicBezTo>
                <a:cubicBezTo>
                  <a:pt x="1153" y="574"/>
                  <a:pt x="1087" y="724"/>
                  <a:pt x="972" y="851"/>
                </a:cubicBezTo>
                <a:cubicBezTo>
                  <a:pt x="890" y="943"/>
                  <a:pt x="791" y="1010"/>
                  <a:pt x="675" y="1051"/>
                </a:cubicBezTo>
                <a:cubicBezTo>
                  <a:pt x="553" y="1095"/>
                  <a:pt x="428" y="1107"/>
                  <a:pt x="300" y="1091"/>
                </a:cubicBezTo>
                <a:cubicBezTo>
                  <a:pt x="216" y="1080"/>
                  <a:pt x="135" y="1056"/>
                  <a:pt x="59" y="1018"/>
                </a:cubicBezTo>
                <a:cubicBezTo>
                  <a:pt x="38" y="1008"/>
                  <a:pt x="15" y="1000"/>
                  <a:pt x="0" y="980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Adobe Hebrew" panose="02040503050201020203" pitchFamily="18" charset="-79"/>
            </a:endParaRPr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3455423" y="9968643"/>
            <a:ext cx="123245" cy="228600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19" y="0"/>
              </a:cxn>
              <a:cxn ang="0">
                <a:pos x="7" y="12"/>
              </a:cxn>
              <a:cxn ang="0">
                <a:pos x="7" y="17"/>
              </a:cxn>
              <a:cxn ang="0">
                <a:pos x="1" y="17"/>
              </a:cxn>
              <a:cxn ang="0">
                <a:pos x="0" y="18"/>
              </a:cxn>
              <a:cxn ang="0">
                <a:pos x="0" y="27"/>
              </a:cxn>
              <a:cxn ang="0">
                <a:pos x="1" y="28"/>
              </a:cxn>
              <a:cxn ang="0">
                <a:pos x="7" y="28"/>
              </a:cxn>
              <a:cxn ang="0">
                <a:pos x="7" y="48"/>
              </a:cxn>
              <a:cxn ang="0">
                <a:pos x="8" y="49"/>
              </a:cxn>
              <a:cxn ang="0">
                <a:pos x="16" y="49"/>
              </a:cxn>
              <a:cxn ang="0">
                <a:pos x="17" y="48"/>
              </a:cxn>
              <a:cxn ang="0">
                <a:pos x="17" y="28"/>
              </a:cxn>
              <a:cxn ang="0">
                <a:pos x="25" y="28"/>
              </a:cxn>
              <a:cxn ang="0">
                <a:pos x="26" y="27"/>
              </a:cxn>
              <a:cxn ang="0">
                <a:pos x="26" y="18"/>
              </a:cxn>
              <a:cxn ang="0">
                <a:pos x="26" y="18"/>
              </a:cxn>
              <a:cxn ang="0">
                <a:pos x="25" y="17"/>
              </a:cxn>
              <a:cxn ang="0">
                <a:pos x="17" y="17"/>
              </a:cxn>
              <a:cxn ang="0">
                <a:pos x="17" y="13"/>
              </a:cxn>
              <a:cxn ang="0">
                <a:pos x="21" y="9"/>
              </a:cxn>
              <a:cxn ang="0">
                <a:pos x="25" y="9"/>
              </a:cxn>
              <a:cxn ang="0">
                <a:pos x="26" y="8"/>
              </a:cxn>
              <a:cxn ang="0">
                <a:pos x="26" y="1"/>
              </a:cxn>
              <a:cxn ang="0">
                <a:pos x="25" y="0"/>
              </a:cxn>
            </a:cxnLst>
            <a:rect l="0" t="0" r="r" b="b"/>
            <a:pathLst>
              <a:path w="26" h="49">
                <a:moveTo>
                  <a:pt x="25" y="0"/>
                </a:moveTo>
                <a:cubicBezTo>
                  <a:pt x="19" y="0"/>
                  <a:pt x="19" y="0"/>
                  <a:pt x="19" y="0"/>
                </a:cubicBezTo>
                <a:cubicBezTo>
                  <a:pt x="12" y="0"/>
                  <a:pt x="7" y="4"/>
                  <a:pt x="7" y="12"/>
                </a:cubicBezTo>
                <a:cubicBezTo>
                  <a:pt x="7" y="17"/>
                  <a:pt x="7" y="17"/>
                  <a:pt x="7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8"/>
                  <a:pt x="1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8" y="49"/>
                  <a:pt x="8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49"/>
                  <a:pt x="17" y="49"/>
                  <a:pt x="17" y="48"/>
                </a:cubicBezTo>
                <a:cubicBezTo>
                  <a:pt x="17" y="28"/>
                  <a:pt x="17" y="28"/>
                  <a:pt x="17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7"/>
                  <a:pt x="26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7"/>
                  <a:pt x="25" y="17"/>
                  <a:pt x="2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0"/>
                  <a:pt x="18" y="9"/>
                  <a:pt x="21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9"/>
                  <a:pt x="26" y="8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5" y="0"/>
                </a:cubicBezTo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Adobe Hebrew" panose="02040503050201020203" pitchFamily="18" charset="-79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0304433" y="8803009"/>
            <a:ext cx="1387602" cy="1372821"/>
            <a:chOff x="17399396" y="7151687"/>
            <a:chExt cx="1127126" cy="1125538"/>
          </a:xfrm>
          <a:solidFill>
            <a:srgbClr val="221F1E"/>
          </a:solidFill>
        </p:grpSpPr>
        <p:sp>
          <p:nvSpPr>
            <p:cNvPr id="29" name="Freeform 180"/>
            <p:cNvSpPr>
              <a:spLocks noEditPoints="1"/>
            </p:cNvSpPr>
            <p:nvPr/>
          </p:nvSpPr>
          <p:spPr bwMode="auto">
            <a:xfrm>
              <a:off x="17399396" y="7151687"/>
              <a:ext cx="268288" cy="269875"/>
            </a:xfrm>
            <a:custGeom>
              <a:avLst/>
              <a:gdLst/>
              <a:ahLst/>
              <a:cxnLst>
                <a:cxn ang="0">
                  <a:pos x="54" y="54"/>
                </a:cxn>
                <a:cxn ang="0">
                  <a:pos x="8" y="54"/>
                </a:cxn>
                <a:cxn ang="0">
                  <a:pos x="8" y="10"/>
                </a:cxn>
                <a:cxn ang="0">
                  <a:pos x="54" y="9"/>
                </a:cxn>
                <a:cxn ang="0">
                  <a:pos x="54" y="54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63"/>
                </a:cxn>
                <a:cxn ang="0">
                  <a:pos x="63" y="63"/>
                </a:cxn>
                <a:cxn ang="0">
                  <a:pos x="63" y="0"/>
                </a:cxn>
              </a:cxnLst>
              <a:rect l="0" t="0" r="r" b="b"/>
              <a:pathLst>
                <a:path w="63" h="63">
                  <a:moveTo>
                    <a:pt x="54" y="54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24" y="10"/>
                    <a:pt x="39" y="9"/>
                    <a:pt x="54" y="9"/>
                  </a:cubicBezTo>
                  <a:lnTo>
                    <a:pt x="54" y="54"/>
                  </a:lnTo>
                  <a:close/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3" y="63"/>
                    <a:pt x="63" y="63"/>
                    <a:pt x="63" y="63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0" name="Freeform 181"/>
            <p:cNvSpPr>
              <a:spLocks/>
            </p:cNvSpPr>
            <p:nvPr/>
          </p:nvSpPr>
          <p:spPr bwMode="auto">
            <a:xfrm>
              <a:off x="17710546" y="7151687"/>
              <a:ext cx="115888" cy="115888"/>
            </a:xfrm>
            <a:custGeom>
              <a:avLst/>
              <a:gdLst/>
              <a:ahLst/>
              <a:cxnLst>
                <a:cxn ang="0">
                  <a:pos x="24" y="25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73"/>
                </a:cxn>
                <a:cxn ang="0">
                  <a:pos x="24" y="73"/>
                </a:cxn>
                <a:cxn ang="0">
                  <a:pos x="24" y="52"/>
                </a:cxn>
                <a:cxn ang="0">
                  <a:pos x="73" y="52"/>
                </a:cxn>
                <a:cxn ang="0">
                  <a:pos x="73" y="25"/>
                </a:cxn>
                <a:cxn ang="0">
                  <a:pos x="24" y="25"/>
                </a:cxn>
              </a:cxnLst>
              <a:rect l="0" t="0" r="r" b="b"/>
              <a:pathLst>
                <a:path w="73" h="73">
                  <a:moveTo>
                    <a:pt x="24" y="25"/>
                  </a:moveTo>
                  <a:lnTo>
                    <a:pt x="24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24" y="73"/>
                  </a:lnTo>
                  <a:lnTo>
                    <a:pt x="24" y="52"/>
                  </a:lnTo>
                  <a:lnTo>
                    <a:pt x="73" y="52"/>
                  </a:lnTo>
                  <a:lnTo>
                    <a:pt x="73" y="25"/>
                  </a:lnTo>
                  <a:lnTo>
                    <a:pt x="24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1" name="Freeform 182"/>
            <p:cNvSpPr>
              <a:spLocks/>
            </p:cNvSpPr>
            <p:nvPr/>
          </p:nvSpPr>
          <p:spPr bwMode="auto">
            <a:xfrm>
              <a:off x="17826434" y="7151687"/>
              <a:ext cx="153988" cy="196850"/>
            </a:xfrm>
            <a:custGeom>
              <a:avLst/>
              <a:gdLst/>
              <a:ahLst/>
              <a:cxnLst>
                <a:cxn ang="0">
                  <a:pos x="97" y="52"/>
                </a:cxn>
                <a:cxn ang="0">
                  <a:pos x="97" y="25"/>
                </a:cxn>
                <a:cxn ang="0">
                  <a:pos x="75" y="25"/>
                </a:cxn>
                <a:cxn ang="0">
                  <a:pos x="75" y="0"/>
                </a:cxn>
                <a:cxn ang="0">
                  <a:pos x="48" y="0"/>
                </a:cxn>
                <a:cxn ang="0">
                  <a:pos x="48" y="25"/>
                </a:cxn>
                <a:cxn ang="0">
                  <a:pos x="24" y="25"/>
                </a:cxn>
                <a:cxn ang="0">
                  <a:pos x="24" y="52"/>
                </a:cxn>
                <a:cxn ang="0">
                  <a:pos x="0" y="52"/>
                </a:cxn>
                <a:cxn ang="0">
                  <a:pos x="0" y="73"/>
                </a:cxn>
                <a:cxn ang="0">
                  <a:pos x="48" y="73"/>
                </a:cxn>
                <a:cxn ang="0">
                  <a:pos x="48" y="97"/>
                </a:cxn>
                <a:cxn ang="0">
                  <a:pos x="24" y="97"/>
                </a:cxn>
                <a:cxn ang="0">
                  <a:pos x="24" y="124"/>
                </a:cxn>
                <a:cxn ang="0">
                  <a:pos x="97" y="124"/>
                </a:cxn>
                <a:cxn ang="0">
                  <a:pos x="97" y="97"/>
                </a:cxn>
                <a:cxn ang="0">
                  <a:pos x="75" y="97"/>
                </a:cxn>
                <a:cxn ang="0">
                  <a:pos x="75" y="73"/>
                </a:cxn>
                <a:cxn ang="0">
                  <a:pos x="51" y="73"/>
                </a:cxn>
                <a:cxn ang="0">
                  <a:pos x="51" y="52"/>
                </a:cxn>
                <a:cxn ang="0">
                  <a:pos x="97" y="52"/>
                </a:cxn>
              </a:cxnLst>
              <a:rect l="0" t="0" r="r" b="b"/>
              <a:pathLst>
                <a:path w="97" h="124">
                  <a:moveTo>
                    <a:pt x="97" y="52"/>
                  </a:moveTo>
                  <a:lnTo>
                    <a:pt x="97" y="25"/>
                  </a:lnTo>
                  <a:lnTo>
                    <a:pt x="75" y="25"/>
                  </a:lnTo>
                  <a:lnTo>
                    <a:pt x="75" y="0"/>
                  </a:lnTo>
                  <a:lnTo>
                    <a:pt x="48" y="0"/>
                  </a:lnTo>
                  <a:lnTo>
                    <a:pt x="48" y="25"/>
                  </a:lnTo>
                  <a:lnTo>
                    <a:pt x="24" y="25"/>
                  </a:lnTo>
                  <a:lnTo>
                    <a:pt x="24" y="52"/>
                  </a:lnTo>
                  <a:lnTo>
                    <a:pt x="0" y="52"/>
                  </a:lnTo>
                  <a:lnTo>
                    <a:pt x="0" y="73"/>
                  </a:lnTo>
                  <a:lnTo>
                    <a:pt x="48" y="73"/>
                  </a:lnTo>
                  <a:lnTo>
                    <a:pt x="48" y="97"/>
                  </a:lnTo>
                  <a:lnTo>
                    <a:pt x="24" y="97"/>
                  </a:lnTo>
                  <a:lnTo>
                    <a:pt x="24" y="124"/>
                  </a:lnTo>
                  <a:lnTo>
                    <a:pt x="97" y="124"/>
                  </a:lnTo>
                  <a:lnTo>
                    <a:pt x="97" y="97"/>
                  </a:lnTo>
                  <a:lnTo>
                    <a:pt x="75" y="97"/>
                  </a:lnTo>
                  <a:lnTo>
                    <a:pt x="75" y="73"/>
                  </a:lnTo>
                  <a:lnTo>
                    <a:pt x="51" y="73"/>
                  </a:lnTo>
                  <a:lnTo>
                    <a:pt x="51" y="52"/>
                  </a:lnTo>
                  <a:lnTo>
                    <a:pt x="97" y="5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2" name="Rectangle 183"/>
            <p:cNvSpPr>
              <a:spLocks noChangeArrowheads="1"/>
            </p:cNvSpPr>
            <p:nvPr/>
          </p:nvSpPr>
          <p:spPr bwMode="auto">
            <a:xfrm>
              <a:off x="17980421" y="7151687"/>
              <a:ext cx="42863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3" name="Freeform 184"/>
            <p:cNvSpPr>
              <a:spLocks/>
            </p:cNvSpPr>
            <p:nvPr/>
          </p:nvSpPr>
          <p:spPr bwMode="auto">
            <a:xfrm>
              <a:off x="17980421" y="7151687"/>
              <a:ext cx="157163" cy="196850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9" y="9"/>
                </a:cxn>
                <a:cxn ang="0">
                  <a:pos x="10" y="9"/>
                </a:cxn>
                <a:cxn ang="0">
                  <a:pos x="9" y="19"/>
                </a:cxn>
                <a:cxn ang="0">
                  <a:pos x="0" y="19"/>
                </a:cxn>
                <a:cxn ang="0">
                  <a:pos x="0" y="36"/>
                </a:cxn>
                <a:cxn ang="0">
                  <a:pos x="9" y="36"/>
                </a:cxn>
                <a:cxn ang="0">
                  <a:pos x="9" y="45"/>
                </a:cxn>
                <a:cxn ang="0">
                  <a:pos x="19" y="46"/>
                </a:cxn>
                <a:cxn ang="0">
                  <a:pos x="19" y="36"/>
                </a:cxn>
                <a:cxn ang="0">
                  <a:pos x="28" y="36"/>
                </a:cxn>
                <a:cxn ang="0">
                  <a:pos x="28" y="27"/>
                </a:cxn>
                <a:cxn ang="0">
                  <a:pos x="19" y="27"/>
                </a:cxn>
                <a:cxn ang="0">
                  <a:pos x="19" y="19"/>
                </a:cxn>
                <a:cxn ang="0">
                  <a:pos x="28" y="19"/>
                </a:cxn>
                <a:cxn ang="0">
                  <a:pos x="28" y="9"/>
                </a:cxn>
                <a:cxn ang="0">
                  <a:pos x="37" y="9"/>
                </a:cxn>
                <a:cxn ang="0">
                  <a:pos x="37" y="0"/>
                </a:cxn>
                <a:cxn ang="0">
                  <a:pos x="19" y="0"/>
                </a:cxn>
              </a:cxnLst>
              <a:rect l="0" t="0" r="r" b="b"/>
              <a:pathLst>
                <a:path w="37" h="46">
                  <a:moveTo>
                    <a:pt x="19" y="0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2"/>
                    <a:pt x="9" y="15"/>
                    <a:pt x="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2" y="45"/>
                    <a:pt x="16" y="45"/>
                    <a:pt x="19" y="4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4" name="Rectangle 185"/>
            <p:cNvSpPr>
              <a:spLocks noChangeArrowheads="1"/>
            </p:cNvSpPr>
            <p:nvPr/>
          </p:nvSpPr>
          <p:spPr bwMode="auto">
            <a:xfrm>
              <a:off x="18177271" y="7151687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5" name="Freeform 186"/>
            <p:cNvSpPr>
              <a:spLocks noEditPoints="1"/>
            </p:cNvSpPr>
            <p:nvPr/>
          </p:nvSpPr>
          <p:spPr bwMode="auto">
            <a:xfrm>
              <a:off x="18258234" y="7151687"/>
              <a:ext cx="268288" cy="269875"/>
            </a:xfrm>
            <a:custGeom>
              <a:avLst/>
              <a:gdLst/>
              <a:ahLst/>
              <a:cxnLst>
                <a:cxn ang="0">
                  <a:pos x="54" y="53"/>
                </a:cxn>
                <a:cxn ang="0">
                  <a:pos x="9" y="54"/>
                </a:cxn>
                <a:cxn ang="0">
                  <a:pos x="9" y="9"/>
                </a:cxn>
                <a:cxn ang="0">
                  <a:pos x="53" y="9"/>
                </a:cxn>
                <a:cxn ang="0">
                  <a:pos x="54" y="53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63"/>
                </a:cxn>
                <a:cxn ang="0">
                  <a:pos x="63" y="63"/>
                </a:cxn>
                <a:cxn ang="0">
                  <a:pos x="63" y="0"/>
                </a:cxn>
              </a:cxnLst>
              <a:rect l="0" t="0" r="r" b="b"/>
              <a:pathLst>
                <a:path w="63" h="63">
                  <a:moveTo>
                    <a:pt x="54" y="53"/>
                  </a:moveTo>
                  <a:cubicBezTo>
                    <a:pt x="39" y="54"/>
                    <a:pt x="24" y="54"/>
                    <a:pt x="9" y="5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24"/>
                    <a:pt x="54" y="39"/>
                    <a:pt x="54" y="53"/>
                  </a:cubicBezTo>
                  <a:moveTo>
                    <a:pt x="6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3" y="63"/>
                    <a:pt x="63" y="63"/>
                    <a:pt x="63" y="63"/>
                  </a:cubicBezTo>
                  <a:lnTo>
                    <a:pt x="6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6" name="Freeform 187"/>
            <p:cNvSpPr>
              <a:spLocks/>
            </p:cNvSpPr>
            <p:nvPr/>
          </p:nvSpPr>
          <p:spPr bwMode="auto">
            <a:xfrm>
              <a:off x="18099484" y="7191375"/>
              <a:ext cx="115888" cy="157163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0"/>
                </a:cxn>
                <a:cxn ang="0">
                  <a:pos x="9" y="0"/>
                </a:cxn>
                <a:cxn ang="0">
                  <a:pos x="8" y="1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36"/>
                </a:cxn>
                <a:cxn ang="0">
                  <a:pos x="18" y="37"/>
                </a:cxn>
                <a:cxn ang="0">
                  <a:pos x="18" y="18"/>
                </a:cxn>
                <a:cxn ang="0">
                  <a:pos x="27" y="18"/>
                </a:cxn>
                <a:cxn ang="0">
                  <a:pos x="27" y="10"/>
                </a:cxn>
                <a:cxn ang="0">
                  <a:pos x="18" y="10"/>
                </a:cxn>
              </a:cxnLst>
              <a:rect l="0" t="0" r="r" b="b"/>
              <a:pathLst>
                <a:path w="27" h="37">
                  <a:moveTo>
                    <a:pt x="18" y="1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3"/>
                    <a:pt x="9" y="6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6"/>
                    <a:pt x="15" y="36"/>
                    <a:pt x="18" y="3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7" name="Freeform 188"/>
            <p:cNvSpPr>
              <a:spLocks/>
            </p:cNvSpPr>
            <p:nvPr/>
          </p:nvSpPr>
          <p:spPr bwMode="auto">
            <a:xfrm>
              <a:off x="17475596" y="7234237"/>
              <a:ext cx="119063" cy="114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7"/>
                </a:cxn>
                <a:cxn ang="0">
                  <a:pos x="26" y="27"/>
                </a:cxn>
                <a:cxn ang="0">
                  <a:pos x="28" y="0"/>
                </a:cxn>
                <a:cxn ang="0">
                  <a:pos x="0" y="0"/>
                </a:cxn>
              </a:cxnLst>
              <a:rect l="0" t="0" r="r" b="b"/>
              <a:pathLst>
                <a:path w="28" h="27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7" y="18"/>
                    <a:pt x="27" y="9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8" name="Rectangle 189"/>
            <p:cNvSpPr>
              <a:spLocks noChangeArrowheads="1"/>
            </p:cNvSpPr>
            <p:nvPr/>
          </p:nvSpPr>
          <p:spPr bwMode="auto">
            <a:xfrm>
              <a:off x="18331259" y="7234237"/>
              <a:ext cx="119063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9" name="Freeform 190"/>
            <p:cNvSpPr>
              <a:spLocks/>
            </p:cNvSpPr>
            <p:nvPr/>
          </p:nvSpPr>
          <p:spPr bwMode="auto">
            <a:xfrm>
              <a:off x="17710546" y="7267575"/>
              <a:ext cx="115888" cy="234950"/>
            </a:xfrm>
            <a:custGeom>
              <a:avLst/>
              <a:gdLst/>
              <a:ahLst/>
              <a:cxnLst>
                <a:cxn ang="0">
                  <a:pos x="18" y="19"/>
                </a:cxn>
                <a:cxn ang="0">
                  <a:pos x="18" y="0"/>
                </a:cxn>
                <a:cxn ang="0">
                  <a:pos x="9" y="0"/>
                </a:cxn>
                <a:cxn ang="0">
                  <a:pos x="9" y="19"/>
                </a:cxn>
                <a:cxn ang="0">
                  <a:pos x="0" y="19"/>
                </a:cxn>
                <a:cxn ang="0">
                  <a:pos x="0" y="55"/>
                </a:cxn>
                <a:cxn ang="0">
                  <a:pos x="18" y="55"/>
                </a:cxn>
                <a:cxn ang="0">
                  <a:pos x="18" y="37"/>
                </a:cxn>
                <a:cxn ang="0">
                  <a:pos x="26" y="37"/>
                </a:cxn>
                <a:cxn ang="0">
                  <a:pos x="27" y="19"/>
                </a:cxn>
                <a:cxn ang="0">
                  <a:pos x="18" y="19"/>
                </a:cxn>
              </a:cxnLst>
              <a:rect l="0" t="0" r="r" b="b"/>
              <a:pathLst>
                <a:path w="27" h="55">
                  <a:moveTo>
                    <a:pt x="18" y="19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1"/>
                    <a:pt x="27" y="25"/>
                    <a:pt x="27" y="19"/>
                  </a:cubicBezTo>
                  <a:lnTo>
                    <a:pt x="18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0" name="Freeform 191"/>
            <p:cNvSpPr>
              <a:spLocks/>
            </p:cNvSpPr>
            <p:nvPr/>
          </p:nvSpPr>
          <p:spPr bwMode="auto">
            <a:xfrm>
              <a:off x="18099484" y="7348537"/>
              <a:ext cx="38100" cy="77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7"/>
                </a:cxn>
                <a:cxn ang="0">
                  <a:pos x="8" y="18"/>
                </a:cxn>
                <a:cxn ang="0">
                  <a:pos x="9" y="0"/>
                </a:cxn>
                <a:cxn ang="0">
                  <a:pos x="0" y="0"/>
                </a:cxn>
              </a:cxnLst>
              <a:rect l="0" t="0" r="r" b="b"/>
              <a:pathLst>
                <a:path w="9" h="18">
                  <a:moveTo>
                    <a:pt x="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" y="18"/>
                    <a:pt x="5" y="18"/>
                    <a:pt x="8" y="18"/>
                  </a:cubicBezTo>
                  <a:cubicBezTo>
                    <a:pt x="9" y="12"/>
                    <a:pt x="9" y="6"/>
                    <a:pt x="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1" name="Rectangle 192"/>
            <p:cNvSpPr>
              <a:spLocks noChangeArrowheads="1"/>
            </p:cNvSpPr>
            <p:nvPr/>
          </p:nvSpPr>
          <p:spPr bwMode="auto">
            <a:xfrm>
              <a:off x="17748646" y="7383462"/>
              <a:ext cx="34925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2" name="Freeform 193"/>
            <p:cNvSpPr>
              <a:spLocks/>
            </p:cNvSpPr>
            <p:nvPr/>
          </p:nvSpPr>
          <p:spPr bwMode="auto">
            <a:xfrm>
              <a:off x="17826434" y="7383462"/>
              <a:ext cx="196850" cy="119063"/>
            </a:xfrm>
            <a:custGeom>
              <a:avLst/>
              <a:gdLst/>
              <a:ahLst/>
              <a:cxnLst>
                <a:cxn ang="0">
                  <a:pos x="36" y="19"/>
                </a:cxn>
                <a:cxn ang="0">
                  <a:pos x="36" y="0"/>
                </a:cxn>
                <a:cxn ang="0">
                  <a:pos x="28" y="0"/>
                </a:cxn>
                <a:cxn ang="0">
                  <a:pos x="28" y="19"/>
                </a:cxn>
                <a:cxn ang="0">
                  <a:pos x="19" y="19"/>
                </a:cxn>
                <a:cxn ang="0">
                  <a:pos x="19" y="2"/>
                </a:cxn>
                <a:cxn ang="0">
                  <a:pos x="9" y="0"/>
                </a:cxn>
                <a:cxn ang="0">
                  <a:pos x="9" y="19"/>
                </a:cxn>
                <a:cxn ang="0">
                  <a:pos x="0" y="19"/>
                </a:cxn>
                <a:cxn ang="0">
                  <a:pos x="0" y="28"/>
                </a:cxn>
                <a:cxn ang="0">
                  <a:pos x="46" y="28"/>
                </a:cxn>
                <a:cxn ang="0">
                  <a:pos x="46" y="19"/>
                </a:cxn>
                <a:cxn ang="0">
                  <a:pos x="36" y="19"/>
                </a:cxn>
              </a:cxnLst>
              <a:rect l="0" t="0" r="r" b="b"/>
              <a:pathLst>
                <a:path w="46" h="28">
                  <a:moveTo>
                    <a:pt x="36" y="19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6" y="1"/>
                    <a:pt x="12" y="1"/>
                    <a:pt x="9" y="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36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3" name="Freeform 194"/>
            <p:cNvSpPr>
              <a:spLocks/>
            </p:cNvSpPr>
            <p:nvPr/>
          </p:nvSpPr>
          <p:spPr bwMode="auto">
            <a:xfrm>
              <a:off x="18018521" y="7383462"/>
              <a:ext cx="42863" cy="809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8"/>
                </a:cxn>
                <a:cxn ang="0">
                  <a:pos x="10" y="19"/>
                </a:cxn>
                <a:cxn ang="0">
                  <a:pos x="10" y="0"/>
                </a:cxn>
                <a:cxn ang="0">
                  <a:pos x="1" y="0"/>
                </a:cxn>
              </a:cxnLst>
              <a:rect l="0" t="0" r="r" b="b"/>
              <a:pathLst>
                <a:path w="10" h="19">
                  <a:moveTo>
                    <a:pt x="1" y="0"/>
                  </a:moveTo>
                  <a:cubicBezTo>
                    <a:pt x="1" y="6"/>
                    <a:pt x="0" y="12"/>
                    <a:pt x="0" y="18"/>
                  </a:cubicBezTo>
                  <a:cubicBezTo>
                    <a:pt x="3" y="18"/>
                    <a:pt x="7" y="19"/>
                    <a:pt x="10" y="19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4" name="Freeform 195"/>
            <p:cNvSpPr>
              <a:spLocks/>
            </p:cNvSpPr>
            <p:nvPr/>
          </p:nvSpPr>
          <p:spPr bwMode="auto">
            <a:xfrm>
              <a:off x="18134409" y="7383462"/>
              <a:ext cx="80963" cy="809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9"/>
                </a:cxn>
                <a:cxn ang="0">
                  <a:pos x="1" y="9"/>
                </a:cxn>
                <a:cxn ang="0">
                  <a:pos x="0" y="18"/>
                </a:cxn>
                <a:cxn ang="0">
                  <a:pos x="10" y="19"/>
                </a:cxn>
                <a:cxn ang="0">
                  <a:pos x="10" y="10"/>
                </a:cxn>
                <a:cxn ang="0">
                  <a:pos x="19" y="10"/>
                </a:cxn>
                <a:cxn ang="0">
                  <a:pos x="19" y="0"/>
                </a:cxn>
                <a:cxn ang="0">
                  <a:pos x="10" y="0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2"/>
                    <a:pt x="1" y="15"/>
                    <a:pt x="0" y="18"/>
                  </a:cubicBezTo>
                  <a:cubicBezTo>
                    <a:pt x="4" y="18"/>
                    <a:pt x="7" y="19"/>
                    <a:pt x="10" y="1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5" name="Freeform 196"/>
            <p:cNvSpPr>
              <a:spLocks/>
            </p:cNvSpPr>
            <p:nvPr/>
          </p:nvSpPr>
          <p:spPr bwMode="auto">
            <a:xfrm>
              <a:off x="17475596" y="7464425"/>
              <a:ext cx="119063" cy="777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49"/>
                </a:cxn>
                <a:cxn ang="0">
                  <a:pos x="24" y="49"/>
                </a:cxn>
                <a:cxn ang="0">
                  <a:pos x="24" y="24"/>
                </a:cxn>
                <a:cxn ang="0">
                  <a:pos x="75" y="24"/>
                </a:cxn>
                <a:cxn ang="0">
                  <a:pos x="75" y="0"/>
                </a:cxn>
                <a:cxn ang="0">
                  <a:pos x="0" y="0"/>
                </a:cxn>
              </a:cxnLst>
              <a:rect l="0" t="0" r="r" b="b"/>
              <a:pathLst>
                <a:path w="75" h="49">
                  <a:moveTo>
                    <a:pt x="0" y="0"/>
                  </a:moveTo>
                  <a:lnTo>
                    <a:pt x="0" y="49"/>
                  </a:lnTo>
                  <a:lnTo>
                    <a:pt x="24" y="49"/>
                  </a:lnTo>
                  <a:lnTo>
                    <a:pt x="24" y="24"/>
                  </a:lnTo>
                  <a:lnTo>
                    <a:pt x="75" y="24"/>
                  </a:lnTo>
                  <a:lnTo>
                    <a:pt x="7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6" name="Rectangle 197"/>
            <p:cNvSpPr>
              <a:spLocks noChangeArrowheads="1"/>
            </p:cNvSpPr>
            <p:nvPr/>
          </p:nvSpPr>
          <p:spPr bwMode="auto">
            <a:xfrm>
              <a:off x="17629584" y="7464425"/>
              <a:ext cx="428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7" name="Rectangle 198"/>
            <p:cNvSpPr>
              <a:spLocks noChangeArrowheads="1"/>
            </p:cNvSpPr>
            <p:nvPr/>
          </p:nvSpPr>
          <p:spPr bwMode="auto">
            <a:xfrm>
              <a:off x="18099484" y="7464425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8" name="Freeform 199"/>
            <p:cNvSpPr>
              <a:spLocks/>
            </p:cNvSpPr>
            <p:nvPr/>
          </p:nvSpPr>
          <p:spPr bwMode="auto">
            <a:xfrm>
              <a:off x="18099484" y="7464425"/>
              <a:ext cx="427038" cy="346075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3" y="9"/>
                </a:cxn>
                <a:cxn ang="0">
                  <a:pos x="54" y="9"/>
                </a:cxn>
                <a:cxn ang="0">
                  <a:pos x="54" y="17"/>
                </a:cxn>
                <a:cxn ang="0">
                  <a:pos x="46" y="17"/>
                </a:cxn>
                <a:cxn ang="0">
                  <a:pos x="46" y="9"/>
                </a:cxn>
                <a:cxn ang="0">
                  <a:pos x="54" y="9"/>
                </a:cxn>
                <a:cxn ang="0">
                  <a:pos x="54" y="0"/>
                </a:cxn>
                <a:cxn ang="0">
                  <a:pos x="18" y="0"/>
                </a:cxn>
                <a:cxn ang="0">
                  <a:pos x="18" y="9"/>
                </a:cxn>
                <a:cxn ang="0">
                  <a:pos x="36" y="9"/>
                </a:cxn>
                <a:cxn ang="0">
                  <a:pos x="36" y="36"/>
                </a:cxn>
                <a:cxn ang="0">
                  <a:pos x="18" y="36"/>
                </a:cxn>
                <a:cxn ang="0">
                  <a:pos x="18" y="44"/>
                </a:cxn>
                <a:cxn ang="0">
                  <a:pos x="9" y="44"/>
                </a:cxn>
                <a:cxn ang="0">
                  <a:pos x="8" y="53"/>
                </a:cxn>
                <a:cxn ang="0">
                  <a:pos x="18" y="54"/>
                </a:cxn>
                <a:cxn ang="0">
                  <a:pos x="18" y="72"/>
                </a:cxn>
                <a:cxn ang="0">
                  <a:pos x="1" y="72"/>
                </a:cxn>
                <a:cxn ang="0">
                  <a:pos x="0" y="81"/>
                </a:cxn>
                <a:cxn ang="0">
                  <a:pos x="18" y="81"/>
                </a:cxn>
                <a:cxn ang="0">
                  <a:pos x="18" y="73"/>
                </a:cxn>
                <a:cxn ang="0">
                  <a:pos x="27" y="73"/>
                </a:cxn>
                <a:cxn ang="0">
                  <a:pos x="27" y="63"/>
                </a:cxn>
                <a:cxn ang="0">
                  <a:pos x="46" y="63"/>
                </a:cxn>
                <a:cxn ang="0">
                  <a:pos x="46" y="45"/>
                </a:cxn>
                <a:cxn ang="0">
                  <a:pos x="37" y="44"/>
                </a:cxn>
                <a:cxn ang="0">
                  <a:pos x="37" y="36"/>
                </a:cxn>
                <a:cxn ang="0">
                  <a:pos x="46" y="36"/>
                </a:cxn>
                <a:cxn ang="0">
                  <a:pos x="46" y="27"/>
                </a:cxn>
                <a:cxn ang="0">
                  <a:pos x="64" y="27"/>
                </a:cxn>
                <a:cxn ang="0">
                  <a:pos x="64" y="36"/>
                </a:cxn>
                <a:cxn ang="0">
                  <a:pos x="73" y="36"/>
                </a:cxn>
                <a:cxn ang="0">
                  <a:pos x="73" y="27"/>
                </a:cxn>
                <a:cxn ang="0">
                  <a:pos x="82" y="27"/>
                </a:cxn>
                <a:cxn ang="0">
                  <a:pos x="82" y="10"/>
                </a:cxn>
                <a:cxn ang="0">
                  <a:pos x="91" y="9"/>
                </a:cxn>
                <a:cxn ang="0">
                  <a:pos x="91" y="17"/>
                </a:cxn>
                <a:cxn ang="0">
                  <a:pos x="100" y="17"/>
                </a:cxn>
                <a:cxn ang="0">
                  <a:pos x="100" y="0"/>
                </a:cxn>
                <a:cxn ang="0">
                  <a:pos x="73" y="0"/>
                </a:cxn>
              </a:cxnLst>
              <a:rect l="0" t="0" r="r" b="b"/>
              <a:pathLst>
                <a:path w="100" h="81">
                  <a:moveTo>
                    <a:pt x="73" y="0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7"/>
                    <a:pt x="9" y="50"/>
                    <a:pt x="8" y="53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8"/>
                    <a:pt x="0" y="81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3" y="45"/>
                    <a:pt x="40" y="45"/>
                    <a:pt x="37" y="4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5" y="9"/>
                    <a:pt x="88" y="9"/>
                    <a:pt x="91" y="9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9" name="Freeform 200"/>
            <p:cNvSpPr>
              <a:spLocks/>
            </p:cNvSpPr>
            <p:nvPr/>
          </p:nvSpPr>
          <p:spPr bwMode="auto">
            <a:xfrm>
              <a:off x="17667684" y="7502525"/>
              <a:ext cx="42863" cy="396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8"/>
                </a:cxn>
                <a:cxn ang="0">
                  <a:pos x="9" y="9"/>
                </a:cxn>
                <a:cxn ang="0">
                  <a:pos x="10" y="0"/>
                </a:cxn>
                <a:cxn ang="0">
                  <a:pos x="1" y="0"/>
                </a:cxn>
              </a:cxnLst>
              <a:rect l="0" t="0" r="r" b="b"/>
              <a:pathLst>
                <a:path w="10" h="9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3" y="9"/>
                    <a:pt x="6" y="9"/>
                    <a:pt x="9" y="9"/>
                  </a:cubicBezTo>
                  <a:cubicBezTo>
                    <a:pt x="9" y="6"/>
                    <a:pt x="10" y="3"/>
                    <a:pt x="1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0" name="Freeform 201"/>
            <p:cNvSpPr>
              <a:spLocks/>
            </p:cNvSpPr>
            <p:nvPr/>
          </p:nvSpPr>
          <p:spPr bwMode="auto">
            <a:xfrm>
              <a:off x="17432734" y="7537450"/>
              <a:ext cx="393700" cy="273050"/>
            </a:xfrm>
            <a:custGeom>
              <a:avLst/>
              <a:gdLst/>
              <a:ahLst/>
              <a:cxnLst>
                <a:cxn ang="0">
                  <a:pos x="92" y="46"/>
                </a:cxn>
                <a:cxn ang="0">
                  <a:pos x="92" y="37"/>
                </a:cxn>
                <a:cxn ang="0">
                  <a:pos x="83" y="37"/>
                </a:cxn>
                <a:cxn ang="0">
                  <a:pos x="83" y="20"/>
                </a:cxn>
                <a:cxn ang="0">
                  <a:pos x="46" y="19"/>
                </a:cxn>
                <a:cxn ang="0">
                  <a:pos x="46" y="10"/>
                </a:cxn>
                <a:cxn ang="0">
                  <a:pos x="28" y="10"/>
                </a:cxn>
                <a:cxn ang="0">
                  <a:pos x="28" y="19"/>
                </a:cxn>
                <a:cxn ang="0">
                  <a:pos x="19" y="19"/>
                </a:cxn>
                <a:cxn ang="0">
                  <a:pos x="19" y="10"/>
                </a:cxn>
                <a:cxn ang="0">
                  <a:pos x="10" y="10"/>
                </a:cxn>
                <a:cxn ang="0">
                  <a:pos x="10" y="1"/>
                </a:cxn>
                <a:cxn ang="0">
                  <a:pos x="1" y="0"/>
                </a:cxn>
                <a:cxn ang="0">
                  <a:pos x="0" y="27"/>
                </a:cxn>
                <a:cxn ang="0">
                  <a:pos x="10" y="28"/>
                </a:cxn>
                <a:cxn ang="0">
                  <a:pos x="10" y="46"/>
                </a:cxn>
                <a:cxn ang="0">
                  <a:pos x="19" y="46"/>
                </a:cxn>
                <a:cxn ang="0">
                  <a:pos x="19" y="28"/>
                </a:cxn>
                <a:cxn ang="0">
                  <a:pos x="74" y="28"/>
                </a:cxn>
                <a:cxn ang="0">
                  <a:pos x="74" y="37"/>
                </a:cxn>
                <a:cxn ang="0">
                  <a:pos x="46" y="37"/>
                </a:cxn>
                <a:cxn ang="0">
                  <a:pos x="46" y="46"/>
                </a:cxn>
                <a:cxn ang="0">
                  <a:pos x="55" y="46"/>
                </a:cxn>
                <a:cxn ang="0">
                  <a:pos x="55" y="55"/>
                </a:cxn>
                <a:cxn ang="0">
                  <a:pos x="65" y="56"/>
                </a:cxn>
                <a:cxn ang="0">
                  <a:pos x="65" y="64"/>
                </a:cxn>
                <a:cxn ang="0">
                  <a:pos x="92" y="64"/>
                </a:cxn>
                <a:cxn ang="0">
                  <a:pos x="92" y="56"/>
                </a:cxn>
                <a:cxn ang="0">
                  <a:pos x="65" y="55"/>
                </a:cxn>
                <a:cxn ang="0">
                  <a:pos x="65" y="46"/>
                </a:cxn>
                <a:cxn ang="0">
                  <a:pos x="92" y="46"/>
                </a:cxn>
              </a:cxnLst>
              <a:rect l="0" t="0" r="r" b="b"/>
              <a:pathLst>
                <a:path w="92" h="64">
                  <a:moveTo>
                    <a:pt x="92" y="46"/>
                  </a:moveTo>
                  <a:cubicBezTo>
                    <a:pt x="92" y="37"/>
                    <a:pt x="92" y="37"/>
                    <a:pt x="92" y="37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1" y="19"/>
                    <a:pt x="59" y="19"/>
                    <a:pt x="46" y="19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  <a:cubicBezTo>
                    <a:pt x="1" y="9"/>
                    <a:pt x="1" y="18"/>
                    <a:pt x="0" y="27"/>
                  </a:cubicBezTo>
                  <a:cubicBezTo>
                    <a:pt x="4" y="28"/>
                    <a:pt x="7" y="28"/>
                    <a:pt x="10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8" y="55"/>
                    <a:pt x="62" y="55"/>
                    <a:pt x="65" y="56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83" y="55"/>
                    <a:pt x="74" y="55"/>
                    <a:pt x="65" y="55"/>
                  </a:cubicBezTo>
                  <a:cubicBezTo>
                    <a:pt x="65" y="46"/>
                    <a:pt x="65" y="46"/>
                    <a:pt x="65" y="46"/>
                  </a:cubicBezTo>
                  <a:lnTo>
                    <a:pt x="92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1" name="Freeform 202"/>
            <p:cNvSpPr>
              <a:spLocks/>
            </p:cNvSpPr>
            <p:nvPr/>
          </p:nvSpPr>
          <p:spPr bwMode="auto">
            <a:xfrm>
              <a:off x="17629584" y="7537450"/>
              <a:ext cx="42863" cy="428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0"/>
                </a:cxn>
                <a:cxn ang="0">
                  <a:pos x="9" y="10"/>
                </a:cxn>
                <a:cxn ang="0">
                  <a:pos x="10" y="1"/>
                </a:cxn>
                <a:cxn ang="0">
                  <a:pos x="1" y="0"/>
                </a:cxn>
              </a:cxnLst>
              <a:rect l="0" t="0" r="r" b="b"/>
              <a:pathLst>
                <a:path w="10" h="10">
                  <a:moveTo>
                    <a:pt x="1" y="0"/>
                  </a:moveTo>
                  <a:cubicBezTo>
                    <a:pt x="1" y="4"/>
                    <a:pt x="1" y="7"/>
                    <a:pt x="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7"/>
                    <a:pt x="10" y="4"/>
                    <a:pt x="10" y="1"/>
                  </a:cubicBezTo>
                  <a:cubicBezTo>
                    <a:pt x="7" y="1"/>
                    <a:pt x="4" y="1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2" name="Rectangle 203"/>
            <p:cNvSpPr>
              <a:spLocks noChangeArrowheads="1"/>
            </p:cNvSpPr>
            <p:nvPr/>
          </p:nvSpPr>
          <p:spPr bwMode="auto">
            <a:xfrm>
              <a:off x="17710546" y="7537450"/>
              <a:ext cx="38100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3" name="Rectangle 204"/>
            <p:cNvSpPr>
              <a:spLocks noChangeArrowheads="1"/>
            </p:cNvSpPr>
            <p:nvPr/>
          </p:nvSpPr>
          <p:spPr bwMode="auto">
            <a:xfrm>
              <a:off x="18177271" y="7537450"/>
              <a:ext cx="38100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4" name="Freeform 205"/>
            <p:cNvSpPr>
              <a:spLocks/>
            </p:cNvSpPr>
            <p:nvPr/>
          </p:nvSpPr>
          <p:spPr bwMode="auto">
            <a:xfrm>
              <a:off x="18331259" y="7580312"/>
              <a:ext cx="195263" cy="153988"/>
            </a:xfrm>
            <a:custGeom>
              <a:avLst/>
              <a:gdLst/>
              <a:ahLst/>
              <a:cxnLst>
                <a:cxn ang="0">
                  <a:pos x="37" y="9"/>
                </a:cxn>
                <a:cxn ang="0">
                  <a:pos x="37" y="0"/>
                </a:cxn>
                <a:cxn ang="0">
                  <a:pos x="28" y="0"/>
                </a:cxn>
                <a:cxn ang="0">
                  <a:pos x="28" y="9"/>
                </a:cxn>
                <a:cxn ang="0">
                  <a:pos x="19" y="9"/>
                </a:cxn>
                <a:cxn ang="0">
                  <a:pos x="19" y="17"/>
                </a:cxn>
                <a:cxn ang="0">
                  <a:pos x="1" y="17"/>
                </a:cxn>
                <a:cxn ang="0">
                  <a:pos x="0" y="27"/>
                </a:cxn>
                <a:cxn ang="0">
                  <a:pos x="19" y="27"/>
                </a:cxn>
                <a:cxn ang="0">
                  <a:pos x="19" y="18"/>
                </a:cxn>
                <a:cxn ang="0">
                  <a:pos x="28" y="18"/>
                </a:cxn>
                <a:cxn ang="0">
                  <a:pos x="28" y="36"/>
                </a:cxn>
                <a:cxn ang="0">
                  <a:pos x="37" y="36"/>
                </a:cxn>
                <a:cxn ang="0">
                  <a:pos x="37" y="27"/>
                </a:cxn>
                <a:cxn ang="0">
                  <a:pos x="46" y="27"/>
                </a:cxn>
                <a:cxn ang="0">
                  <a:pos x="46" y="9"/>
                </a:cxn>
                <a:cxn ang="0">
                  <a:pos x="37" y="9"/>
                </a:cxn>
              </a:cxnLst>
              <a:rect l="0" t="0" r="r" b="b"/>
              <a:pathLst>
                <a:path w="46" h="36">
                  <a:moveTo>
                    <a:pt x="37" y="9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21"/>
                    <a:pt x="1" y="24"/>
                    <a:pt x="0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9"/>
                    <a:pt x="46" y="9"/>
                    <a:pt x="46" y="9"/>
                  </a:cubicBezTo>
                  <a:lnTo>
                    <a:pt x="37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5" name="Rectangle 207"/>
            <p:cNvSpPr>
              <a:spLocks noChangeArrowheads="1"/>
            </p:cNvSpPr>
            <p:nvPr/>
          </p:nvSpPr>
          <p:spPr bwMode="auto">
            <a:xfrm>
              <a:off x="17399396" y="7653337"/>
              <a:ext cx="33338" cy="809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6" name="Rectangle 208"/>
            <p:cNvSpPr>
              <a:spLocks noChangeArrowheads="1"/>
            </p:cNvSpPr>
            <p:nvPr/>
          </p:nvSpPr>
          <p:spPr bwMode="auto">
            <a:xfrm>
              <a:off x="18099483" y="7694612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7" name="Freeform 209"/>
            <p:cNvSpPr>
              <a:spLocks/>
            </p:cNvSpPr>
            <p:nvPr/>
          </p:nvSpPr>
          <p:spPr bwMode="auto">
            <a:xfrm>
              <a:off x="17399396" y="7734300"/>
              <a:ext cx="76200" cy="230188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24"/>
                </a:cxn>
                <a:cxn ang="0">
                  <a:pos x="0" y="24"/>
                </a:cxn>
                <a:cxn ang="0">
                  <a:pos x="0" y="145"/>
                </a:cxn>
                <a:cxn ang="0">
                  <a:pos x="21" y="145"/>
                </a:cxn>
                <a:cxn ang="0">
                  <a:pos x="21" y="48"/>
                </a:cxn>
                <a:cxn ang="0">
                  <a:pos x="48" y="48"/>
                </a:cxn>
                <a:cxn ang="0">
                  <a:pos x="48" y="0"/>
                </a:cxn>
                <a:cxn ang="0">
                  <a:pos x="21" y="0"/>
                </a:cxn>
              </a:cxnLst>
              <a:rect l="0" t="0" r="r" b="b"/>
              <a:pathLst>
                <a:path w="48" h="145">
                  <a:moveTo>
                    <a:pt x="21" y="0"/>
                  </a:moveTo>
                  <a:lnTo>
                    <a:pt x="21" y="24"/>
                  </a:lnTo>
                  <a:lnTo>
                    <a:pt x="0" y="24"/>
                  </a:lnTo>
                  <a:lnTo>
                    <a:pt x="0" y="145"/>
                  </a:lnTo>
                  <a:lnTo>
                    <a:pt x="21" y="145"/>
                  </a:lnTo>
                  <a:lnTo>
                    <a:pt x="21" y="48"/>
                  </a:lnTo>
                  <a:lnTo>
                    <a:pt x="48" y="48"/>
                  </a:lnTo>
                  <a:lnTo>
                    <a:pt x="48" y="0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8" name="Rectangle 210"/>
            <p:cNvSpPr>
              <a:spLocks noChangeArrowheads="1"/>
            </p:cNvSpPr>
            <p:nvPr/>
          </p:nvSpPr>
          <p:spPr bwMode="auto">
            <a:xfrm>
              <a:off x="17513696" y="7734300"/>
              <a:ext cx="38100" cy="42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59" name="Freeform 211"/>
            <p:cNvSpPr>
              <a:spLocks/>
            </p:cNvSpPr>
            <p:nvPr/>
          </p:nvSpPr>
          <p:spPr bwMode="auto">
            <a:xfrm>
              <a:off x="17551796" y="7734300"/>
              <a:ext cx="236538" cy="192088"/>
            </a:xfrm>
            <a:custGeom>
              <a:avLst/>
              <a:gdLst/>
              <a:ahLst/>
              <a:cxnLst>
                <a:cxn ang="0">
                  <a:pos x="37" y="27"/>
                </a:cxn>
                <a:cxn ang="0">
                  <a:pos x="37" y="1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18" y="9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10" y="9"/>
                </a:cxn>
                <a:cxn ang="0">
                  <a:pos x="1" y="9"/>
                </a:cxn>
                <a:cxn ang="0">
                  <a:pos x="0" y="27"/>
                </a:cxn>
                <a:cxn ang="0">
                  <a:pos x="8" y="27"/>
                </a:cxn>
                <a:cxn ang="0">
                  <a:pos x="10" y="45"/>
                </a:cxn>
                <a:cxn ang="0">
                  <a:pos x="18" y="45"/>
                </a:cxn>
                <a:cxn ang="0">
                  <a:pos x="18" y="37"/>
                </a:cxn>
                <a:cxn ang="0">
                  <a:pos x="54" y="37"/>
                </a:cxn>
                <a:cxn ang="0">
                  <a:pos x="55" y="28"/>
                </a:cxn>
                <a:cxn ang="0">
                  <a:pos x="37" y="27"/>
                </a:cxn>
              </a:cxnLst>
              <a:rect l="0" t="0" r="r" b="b"/>
              <a:pathLst>
                <a:path w="55" h="45">
                  <a:moveTo>
                    <a:pt x="37" y="27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5" y="9"/>
                    <a:pt x="22" y="9"/>
                    <a:pt x="18" y="9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5"/>
                    <a:pt x="0" y="21"/>
                    <a:pt x="0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9" y="33"/>
                    <a:pt x="9" y="39"/>
                    <a:pt x="10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4"/>
                    <a:pt x="55" y="31"/>
                    <a:pt x="55" y="28"/>
                  </a:cubicBezTo>
                  <a:cubicBezTo>
                    <a:pt x="49" y="28"/>
                    <a:pt x="43" y="27"/>
                    <a:pt x="37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0" name="Freeform 212"/>
            <p:cNvSpPr>
              <a:spLocks noEditPoints="1"/>
            </p:cNvSpPr>
            <p:nvPr/>
          </p:nvSpPr>
          <p:spPr bwMode="auto">
            <a:xfrm>
              <a:off x="17710546" y="7734300"/>
              <a:ext cx="739775" cy="427038"/>
            </a:xfrm>
            <a:custGeom>
              <a:avLst/>
              <a:gdLst/>
              <a:ahLst/>
              <a:cxnLst>
                <a:cxn ang="0">
                  <a:pos x="118" y="81"/>
                </a:cxn>
                <a:cxn ang="0">
                  <a:pos x="145" y="54"/>
                </a:cxn>
                <a:cxn ang="0">
                  <a:pos x="145" y="45"/>
                </a:cxn>
                <a:cxn ang="0">
                  <a:pos x="137" y="37"/>
                </a:cxn>
                <a:cxn ang="0">
                  <a:pos x="145" y="45"/>
                </a:cxn>
                <a:cxn ang="0">
                  <a:pos x="155" y="64"/>
                </a:cxn>
                <a:cxn ang="0">
                  <a:pos x="164" y="54"/>
                </a:cxn>
                <a:cxn ang="0">
                  <a:pos x="155" y="45"/>
                </a:cxn>
                <a:cxn ang="0">
                  <a:pos x="164" y="37"/>
                </a:cxn>
                <a:cxn ang="0">
                  <a:pos x="173" y="27"/>
                </a:cxn>
                <a:cxn ang="0">
                  <a:pos x="164" y="36"/>
                </a:cxn>
                <a:cxn ang="0">
                  <a:pos x="145" y="28"/>
                </a:cxn>
                <a:cxn ang="0">
                  <a:pos x="155" y="18"/>
                </a:cxn>
                <a:cxn ang="0">
                  <a:pos x="173" y="9"/>
                </a:cxn>
                <a:cxn ang="0">
                  <a:pos x="164" y="0"/>
                </a:cxn>
                <a:cxn ang="0">
                  <a:pos x="155" y="9"/>
                </a:cxn>
                <a:cxn ang="0">
                  <a:pos x="145" y="18"/>
                </a:cxn>
                <a:cxn ang="0">
                  <a:pos x="128" y="44"/>
                </a:cxn>
                <a:cxn ang="0">
                  <a:pos x="118" y="36"/>
                </a:cxn>
                <a:cxn ang="0">
                  <a:pos x="109" y="27"/>
                </a:cxn>
                <a:cxn ang="0">
                  <a:pos x="91" y="36"/>
                </a:cxn>
                <a:cxn ang="0">
                  <a:pos x="99" y="54"/>
                </a:cxn>
                <a:cxn ang="0">
                  <a:pos x="73" y="45"/>
                </a:cxn>
                <a:cxn ang="0">
                  <a:pos x="9" y="54"/>
                </a:cxn>
                <a:cxn ang="0">
                  <a:pos x="0" y="64"/>
                </a:cxn>
                <a:cxn ang="0">
                  <a:pos x="18" y="54"/>
                </a:cxn>
                <a:cxn ang="0">
                  <a:pos x="27" y="64"/>
                </a:cxn>
                <a:cxn ang="0">
                  <a:pos x="45" y="73"/>
                </a:cxn>
                <a:cxn ang="0">
                  <a:pos x="55" y="64"/>
                </a:cxn>
                <a:cxn ang="0">
                  <a:pos x="46" y="54"/>
                </a:cxn>
                <a:cxn ang="0">
                  <a:pos x="72" y="63"/>
                </a:cxn>
                <a:cxn ang="0">
                  <a:pos x="100" y="54"/>
                </a:cxn>
                <a:cxn ang="0">
                  <a:pos x="109" y="63"/>
                </a:cxn>
                <a:cxn ang="0">
                  <a:pos x="99" y="71"/>
                </a:cxn>
                <a:cxn ang="0">
                  <a:pos x="109" y="91"/>
                </a:cxn>
                <a:cxn ang="0">
                  <a:pos x="137" y="100"/>
                </a:cxn>
                <a:cxn ang="0">
                  <a:pos x="145" y="91"/>
                </a:cxn>
                <a:cxn ang="0">
                  <a:pos x="173" y="81"/>
                </a:cxn>
                <a:cxn ang="0">
                  <a:pos x="164" y="73"/>
                </a:cxn>
              </a:cxnLst>
              <a:rect l="0" t="0" r="r" b="b"/>
              <a:pathLst>
                <a:path w="173" h="100">
                  <a:moveTo>
                    <a:pt x="145" y="81"/>
                  </a:moveTo>
                  <a:cubicBezTo>
                    <a:pt x="118" y="81"/>
                    <a:pt x="118" y="81"/>
                    <a:pt x="118" y="81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45" y="54"/>
                    <a:pt x="145" y="54"/>
                    <a:pt x="145" y="54"/>
                  </a:cubicBezTo>
                  <a:lnTo>
                    <a:pt x="145" y="81"/>
                  </a:lnTo>
                  <a:close/>
                  <a:moveTo>
                    <a:pt x="145" y="45"/>
                  </a:moveTo>
                  <a:cubicBezTo>
                    <a:pt x="137" y="45"/>
                    <a:pt x="137" y="45"/>
                    <a:pt x="137" y="45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45" y="37"/>
                    <a:pt x="145" y="37"/>
                    <a:pt x="145" y="37"/>
                  </a:cubicBezTo>
                  <a:lnTo>
                    <a:pt x="145" y="45"/>
                  </a:lnTo>
                  <a:close/>
                  <a:moveTo>
                    <a:pt x="155" y="73"/>
                  </a:moveTo>
                  <a:cubicBezTo>
                    <a:pt x="155" y="64"/>
                    <a:pt x="155" y="64"/>
                    <a:pt x="155" y="64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55" y="54"/>
                    <a:pt x="155" y="54"/>
                    <a:pt x="155" y="54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73" y="37"/>
                    <a:pt x="173" y="37"/>
                    <a:pt x="173" y="37"/>
                  </a:cubicBezTo>
                  <a:cubicBezTo>
                    <a:pt x="173" y="27"/>
                    <a:pt x="173" y="27"/>
                    <a:pt x="173" y="27"/>
                  </a:cubicBezTo>
                  <a:cubicBezTo>
                    <a:pt x="164" y="27"/>
                    <a:pt x="164" y="27"/>
                    <a:pt x="164" y="2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9" y="28"/>
                    <a:pt x="152" y="27"/>
                    <a:pt x="155" y="27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6" y="12"/>
                    <a:pt x="146" y="15"/>
                    <a:pt x="145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125" y="45"/>
                    <a:pt x="121" y="45"/>
                    <a:pt x="118" y="45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4" y="36"/>
                    <a:pt x="96" y="36"/>
                    <a:pt x="99" y="37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1"/>
                    <a:pt x="18" y="57"/>
                    <a:pt x="18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2" y="63"/>
                    <a:pt x="49" y="63"/>
                    <a:pt x="46" y="63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81" y="63"/>
                    <a:pt x="90" y="63"/>
                    <a:pt x="99" y="64"/>
                  </a:cubicBezTo>
                  <a:cubicBezTo>
                    <a:pt x="100" y="61"/>
                    <a:pt x="100" y="57"/>
                    <a:pt x="100" y="54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100" y="66"/>
                    <a:pt x="100" y="69"/>
                    <a:pt x="99" y="71"/>
                  </a:cubicBezTo>
                  <a:cubicBezTo>
                    <a:pt x="103" y="72"/>
                    <a:pt x="106" y="72"/>
                    <a:pt x="109" y="73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37" y="91"/>
                    <a:pt x="137" y="91"/>
                    <a:pt x="137" y="91"/>
                  </a:cubicBezTo>
                  <a:cubicBezTo>
                    <a:pt x="137" y="100"/>
                    <a:pt x="137" y="100"/>
                    <a:pt x="137" y="100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5" y="91"/>
                    <a:pt x="145" y="91"/>
                    <a:pt x="145" y="91"/>
                  </a:cubicBezTo>
                  <a:cubicBezTo>
                    <a:pt x="173" y="91"/>
                    <a:pt x="173" y="91"/>
                    <a:pt x="173" y="9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73"/>
                    <a:pt x="164" y="73"/>
                    <a:pt x="164" y="73"/>
                  </a:cubicBezTo>
                  <a:lnTo>
                    <a:pt x="155" y="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1" name="Freeform 213"/>
            <p:cNvSpPr>
              <a:spLocks/>
            </p:cNvSpPr>
            <p:nvPr/>
          </p:nvSpPr>
          <p:spPr bwMode="auto">
            <a:xfrm>
              <a:off x="18450321" y="7734300"/>
              <a:ext cx="76200" cy="1143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48"/>
                </a:cxn>
                <a:cxn ang="0">
                  <a:pos x="0" y="48"/>
                </a:cxn>
                <a:cxn ang="0">
                  <a:pos x="0" y="72"/>
                </a:cxn>
                <a:cxn ang="0">
                  <a:pos x="48" y="72"/>
                </a:cxn>
                <a:cxn ang="0">
                  <a:pos x="48" y="0"/>
                </a:cxn>
                <a:cxn ang="0">
                  <a:pos x="24" y="0"/>
                </a:cxn>
              </a:cxnLst>
              <a:rect l="0" t="0" r="r" b="b"/>
              <a:pathLst>
                <a:path w="48" h="72">
                  <a:moveTo>
                    <a:pt x="24" y="0"/>
                  </a:moveTo>
                  <a:lnTo>
                    <a:pt x="24" y="48"/>
                  </a:lnTo>
                  <a:lnTo>
                    <a:pt x="0" y="48"/>
                  </a:lnTo>
                  <a:lnTo>
                    <a:pt x="0" y="72"/>
                  </a:lnTo>
                  <a:lnTo>
                    <a:pt x="48" y="72"/>
                  </a:lnTo>
                  <a:lnTo>
                    <a:pt x="48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2" name="Rectangle 214"/>
            <p:cNvSpPr>
              <a:spLocks noChangeArrowheads="1"/>
            </p:cNvSpPr>
            <p:nvPr/>
          </p:nvSpPr>
          <p:spPr bwMode="auto">
            <a:xfrm>
              <a:off x="17475596" y="781050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3" name="Rectangle 215"/>
            <p:cNvSpPr>
              <a:spLocks noChangeArrowheads="1"/>
            </p:cNvSpPr>
            <p:nvPr/>
          </p:nvSpPr>
          <p:spPr bwMode="auto">
            <a:xfrm>
              <a:off x="17629583" y="781050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4" name="Rectangle 216"/>
            <p:cNvSpPr>
              <a:spLocks noChangeArrowheads="1"/>
            </p:cNvSpPr>
            <p:nvPr/>
          </p:nvSpPr>
          <p:spPr bwMode="auto">
            <a:xfrm>
              <a:off x="18177271" y="781050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5" name="Freeform 217"/>
            <p:cNvSpPr>
              <a:spLocks/>
            </p:cNvSpPr>
            <p:nvPr/>
          </p:nvSpPr>
          <p:spPr bwMode="auto">
            <a:xfrm>
              <a:off x="18450321" y="7888287"/>
              <a:ext cx="38100" cy="3810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9"/>
                </a:cxn>
                <a:cxn ang="0">
                  <a:pos x="9" y="9"/>
                </a:cxn>
                <a:cxn ang="0">
                  <a:pos x="9" y="1"/>
                </a:cxn>
                <a:cxn ang="0">
                  <a:pos x="1" y="0"/>
                </a:cxn>
              </a:cxnLst>
              <a:rect l="0" t="0" r="r" b="b"/>
              <a:pathLst>
                <a:path w="9" h="9">
                  <a:moveTo>
                    <a:pt x="1" y="0"/>
                  </a:moveTo>
                  <a:cubicBezTo>
                    <a:pt x="0" y="3"/>
                    <a:pt x="0" y="6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4" y="0"/>
                    <a:pt x="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6" name="Rectangle 218"/>
            <p:cNvSpPr>
              <a:spLocks noChangeArrowheads="1"/>
            </p:cNvSpPr>
            <p:nvPr/>
          </p:nvSpPr>
          <p:spPr bwMode="auto">
            <a:xfrm>
              <a:off x="17475596" y="7926387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7" name="Rectangle 219"/>
            <p:cNvSpPr>
              <a:spLocks noChangeArrowheads="1"/>
            </p:cNvSpPr>
            <p:nvPr/>
          </p:nvSpPr>
          <p:spPr bwMode="auto">
            <a:xfrm>
              <a:off x="17551796" y="7926387"/>
              <a:ext cx="428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8" name="Rectangle 220"/>
            <p:cNvSpPr>
              <a:spLocks noChangeArrowheads="1"/>
            </p:cNvSpPr>
            <p:nvPr/>
          </p:nvSpPr>
          <p:spPr bwMode="auto">
            <a:xfrm>
              <a:off x="17629583" y="7926387"/>
              <a:ext cx="809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69" name="Rectangle 221"/>
            <p:cNvSpPr>
              <a:spLocks noChangeArrowheads="1"/>
            </p:cNvSpPr>
            <p:nvPr/>
          </p:nvSpPr>
          <p:spPr bwMode="auto">
            <a:xfrm>
              <a:off x="18412221" y="7926387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0" name="Freeform 222"/>
            <p:cNvSpPr>
              <a:spLocks/>
            </p:cNvSpPr>
            <p:nvPr/>
          </p:nvSpPr>
          <p:spPr bwMode="auto">
            <a:xfrm>
              <a:off x="18450321" y="7964487"/>
              <a:ext cx="76200" cy="428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"/>
                </a:cxn>
                <a:cxn ang="0">
                  <a:pos x="18" y="10"/>
                </a:cxn>
                <a:cxn ang="0">
                  <a:pos x="18" y="0"/>
                </a:cxn>
                <a:cxn ang="0">
                  <a:pos x="0" y="0"/>
                </a:cxn>
              </a:cxnLst>
              <a:rect l="0" t="0" r="r" b="b"/>
              <a:pathLst>
                <a:path w="18" h="10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6" y="9"/>
                    <a:pt x="12" y="9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1" name="Freeform 223"/>
            <p:cNvSpPr>
              <a:spLocks noEditPoints="1"/>
            </p:cNvSpPr>
            <p:nvPr/>
          </p:nvSpPr>
          <p:spPr bwMode="auto">
            <a:xfrm>
              <a:off x="17399396" y="8002587"/>
              <a:ext cx="268288" cy="274638"/>
            </a:xfrm>
            <a:custGeom>
              <a:avLst/>
              <a:gdLst/>
              <a:ahLst/>
              <a:cxnLst>
                <a:cxn ang="0">
                  <a:pos x="54" y="54"/>
                </a:cxn>
                <a:cxn ang="0">
                  <a:pos x="9" y="54"/>
                </a:cxn>
                <a:cxn ang="0">
                  <a:pos x="9" y="10"/>
                </a:cxn>
                <a:cxn ang="0">
                  <a:pos x="54" y="10"/>
                </a:cxn>
                <a:cxn ang="0">
                  <a:pos x="54" y="54"/>
                </a:cxn>
                <a:cxn ang="0">
                  <a:pos x="63" y="64"/>
                </a:cxn>
                <a:cxn ang="0">
                  <a:pos x="63" y="0"/>
                </a:cxn>
                <a:cxn ang="0">
                  <a:pos x="1" y="0"/>
                </a:cxn>
                <a:cxn ang="0">
                  <a:pos x="0" y="64"/>
                </a:cxn>
                <a:cxn ang="0">
                  <a:pos x="63" y="64"/>
                </a:cxn>
              </a:cxnLst>
              <a:rect l="0" t="0" r="r" b="b"/>
              <a:pathLst>
                <a:path w="63" h="64">
                  <a:moveTo>
                    <a:pt x="54" y="54"/>
                  </a:moveTo>
                  <a:cubicBezTo>
                    <a:pt x="9" y="54"/>
                    <a:pt x="9" y="54"/>
                    <a:pt x="9" y="5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54" y="10"/>
                    <a:pt x="54" y="10"/>
                    <a:pt x="54" y="10"/>
                  </a:cubicBezTo>
                  <a:lnTo>
                    <a:pt x="54" y="54"/>
                  </a:lnTo>
                  <a:close/>
                  <a:moveTo>
                    <a:pt x="63" y="64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1"/>
                    <a:pt x="0" y="42"/>
                    <a:pt x="0" y="64"/>
                  </a:cubicBezTo>
                  <a:lnTo>
                    <a:pt x="63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2" name="Freeform 224"/>
            <p:cNvSpPr>
              <a:spLocks noEditPoints="1"/>
            </p:cNvSpPr>
            <p:nvPr/>
          </p:nvSpPr>
          <p:spPr bwMode="auto">
            <a:xfrm>
              <a:off x="17748646" y="8002587"/>
              <a:ext cx="312738" cy="274638"/>
            </a:xfrm>
            <a:custGeom>
              <a:avLst/>
              <a:gdLst/>
              <a:ahLst/>
              <a:cxnLst>
                <a:cxn ang="0">
                  <a:pos x="46" y="54"/>
                </a:cxn>
                <a:cxn ang="0">
                  <a:pos x="37" y="55"/>
                </a:cxn>
                <a:cxn ang="0">
                  <a:pos x="37" y="45"/>
                </a:cxn>
                <a:cxn ang="0">
                  <a:pos x="44" y="45"/>
                </a:cxn>
                <a:cxn ang="0">
                  <a:pos x="46" y="54"/>
                </a:cxn>
                <a:cxn ang="0">
                  <a:pos x="36" y="37"/>
                </a:cxn>
                <a:cxn ang="0">
                  <a:pos x="27" y="37"/>
                </a:cxn>
                <a:cxn ang="0">
                  <a:pos x="27" y="55"/>
                </a:cxn>
                <a:cxn ang="0">
                  <a:pos x="18" y="55"/>
                </a:cxn>
                <a:cxn ang="0">
                  <a:pos x="18" y="28"/>
                </a:cxn>
                <a:cxn ang="0">
                  <a:pos x="36" y="28"/>
                </a:cxn>
                <a:cxn ang="0">
                  <a:pos x="36" y="37"/>
                </a:cxn>
                <a:cxn ang="0">
                  <a:pos x="73" y="37"/>
                </a:cxn>
                <a:cxn ang="0">
                  <a:pos x="73" y="18"/>
                </a:cxn>
                <a:cxn ang="0">
                  <a:pos x="64" y="18"/>
                </a:cxn>
                <a:cxn ang="0">
                  <a:pos x="63" y="37"/>
                </a:cxn>
                <a:cxn ang="0">
                  <a:pos x="54" y="37"/>
                </a:cxn>
                <a:cxn ang="0">
                  <a:pos x="54" y="19"/>
                </a:cxn>
                <a:cxn ang="0">
                  <a:pos x="64" y="18"/>
                </a:cxn>
                <a:cxn ang="0">
                  <a:pos x="64" y="10"/>
                </a:cxn>
                <a:cxn ang="0">
                  <a:pos x="46" y="10"/>
                </a:cxn>
                <a:cxn ang="0">
                  <a:pos x="46" y="28"/>
                </a:cxn>
                <a:cxn ang="0">
                  <a:pos x="37" y="28"/>
                </a:cxn>
                <a:cxn ang="0">
                  <a:pos x="37" y="19"/>
                </a:cxn>
                <a:cxn ang="0">
                  <a:pos x="9" y="18"/>
                </a:cxn>
                <a:cxn ang="0">
                  <a:pos x="9" y="10"/>
                </a:cxn>
                <a:cxn ang="0">
                  <a:pos x="18" y="10"/>
                </a:cxn>
                <a:cxn ang="0">
                  <a:pos x="18" y="1"/>
                </a:cxn>
                <a:cxn ang="0">
                  <a:pos x="9" y="0"/>
                </a:cxn>
                <a:cxn ang="0">
                  <a:pos x="8" y="1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64"/>
                </a:cxn>
                <a:cxn ang="0">
                  <a:pos x="64" y="64"/>
                </a:cxn>
                <a:cxn ang="0">
                  <a:pos x="64" y="55"/>
                </a:cxn>
                <a:cxn ang="0">
                  <a:pos x="55" y="55"/>
                </a:cxn>
                <a:cxn ang="0">
                  <a:pos x="54" y="46"/>
                </a:cxn>
                <a:cxn ang="0">
                  <a:pos x="64" y="45"/>
                </a:cxn>
                <a:cxn ang="0">
                  <a:pos x="64" y="37"/>
                </a:cxn>
                <a:cxn ang="0">
                  <a:pos x="73" y="37"/>
                </a:cxn>
              </a:cxnLst>
              <a:rect l="0" t="0" r="r" b="b"/>
              <a:pathLst>
                <a:path w="73" h="64">
                  <a:moveTo>
                    <a:pt x="46" y="54"/>
                  </a:moveTo>
                  <a:cubicBezTo>
                    <a:pt x="43" y="54"/>
                    <a:pt x="40" y="55"/>
                    <a:pt x="37" y="5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8"/>
                    <a:pt x="45" y="51"/>
                    <a:pt x="46" y="54"/>
                  </a:cubicBezTo>
                  <a:moveTo>
                    <a:pt x="36" y="37"/>
                  </a:moveTo>
                  <a:cubicBezTo>
                    <a:pt x="27" y="37"/>
                    <a:pt x="27" y="37"/>
                    <a:pt x="27" y="37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7"/>
                  </a:lnTo>
                  <a:close/>
                  <a:moveTo>
                    <a:pt x="73" y="37"/>
                  </a:moveTo>
                  <a:cubicBezTo>
                    <a:pt x="73" y="18"/>
                    <a:pt x="73" y="18"/>
                    <a:pt x="7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24"/>
                    <a:pt x="63" y="30"/>
                    <a:pt x="63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8" y="19"/>
                    <a:pt x="61" y="19"/>
                    <a:pt x="64" y="18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28" y="19"/>
                    <a:pt x="19" y="19"/>
                    <a:pt x="9" y="1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0"/>
                    <a:pt x="12" y="0"/>
                    <a:pt x="9" y="0"/>
                  </a:cubicBezTo>
                  <a:cubicBezTo>
                    <a:pt x="9" y="3"/>
                    <a:pt x="9" y="6"/>
                    <a:pt x="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2"/>
                    <a:pt x="55" y="49"/>
                    <a:pt x="54" y="46"/>
                  </a:cubicBezTo>
                  <a:cubicBezTo>
                    <a:pt x="58" y="46"/>
                    <a:pt x="61" y="46"/>
                    <a:pt x="64" y="45"/>
                  </a:cubicBezTo>
                  <a:cubicBezTo>
                    <a:pt x="64" y="37"/>
                    <a:pt x="64" y="37"/>
                    <a:pt x="64" y="37"/>
                  </a:cubicBezTo>
                  <a:lnTo>
                    <a:pt x="73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3" name="Rectangle 225"/>
            <p:cNvSpPr>
              <a:spLocks noChangeArrowheads="1"/>
            </p:cNvSpPr>
            <p:nvPr/>
          </p:nvSpPr>
          <p:spPr bwMode="auto">
            <a:xfrm>
              <a:off x="18258233" y="8007350"/>
              <a:ext cx="3810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4" name="Rectangle 226"/>
            <p:cNvSpPr>
              <a:spLocks noChangeArrowheads="1"/>
            </p:cNvSpPr>
            <p:nvPr/>
          </p:nvSpPr>
          <p:spPr bwMode="auto">
            <a:xfrm>
              <a:off x="18450321" y="8045450"/>
              <a:ext cx="38100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5" name="Freeform 227"/>
            <p:cNvSpPr>
              <a:spLocks/>
            </p:cNvSpPr>
            <p:nvPr/>
          </p:nvSpPr>
          <p:spPr bwMode="auto">
            <a:xfrm>
              <a:off x="17475596" y="8080375"/>
              <a:ext cx="119063" cy="1158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7"/>
                </a:cxn>
                <a:cxn ang="0">
                  <a:pos x="28" y="27"/>
                </a:cxn>
                <a:cxn ang="0">
                  <a:pos x="28" y="1"/>
                </a:cxn>
                <a:cxn ang="0">
                  <a:pos x="0" y="0"/>
                </a:cxn>
              </a:cxnLst>
              <a:rect l="0" t="0" r="r" b="b"/>
              <a:pathLst>
                <a:path w="28" h="27">
                  <a:moveTo>
                    <a:pt x="0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8" y="1"/>
                    <a:pt x="9" y="1"/>
                    <a:pt x="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6" name="Rectangle 228"/>
            <p:cNvSpPr>
              <a:spLocks noChangeArrowheads="1"/>
            </p:cNvSpPr>
            <p:nvPr/>
          </p:nvSpPr>
          <p:spPr bwMode="auto">
            <a:xfrm>
              <a:off x="17710546" y="8080375"/>
              <a:ext cx="38100" cy="1158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7" name="Freeform 229"/>
            <p:cNvSpPr>
              <a:spLocks/>
            </p:cNvSpPr>
            <p:nvPr/>
          </p:nvSpPr>
          <p:spPr bwMode="auto">
            <a:xfrm>
              <a:off x="18061383" y="8080375"/>
              <a:ext cx="115888" cy="157163"/>
            </a:xfrm>
            <a:custGeom>
              <a:avLst/>
              <a:gdLst/>
              <a:ahLst/>
              <a:cxnLst>
                <a:cxn ang="0">
                  <a:pos x="18" y="10"/>
                </a:cxn>
                <a:cxn ang="0">
                  <a:pos x="18" y="1"/>
                </a:cxn>
                <a:cxn ang="0">
                  <a:pos x="9" y="0"/>
                </a:cxn>
                <a:cxn ang="0">
                  <a:pos x="9" y="10"/>
                </a:cxn>
                <a:cxn ang="0">
                  <a:pos x="17" y="10"/>
                </a:cxn>
                <a:cxn ang="0">
                  <a:pos x="17" y="19"/>
                </a:cxn>
                <a:cxn ang="0">
                  <a:pos x="0" y="19"/>
                </a:cxn>
                <a:cxn ang="0">
                  <a:pos x="0" y="37"/>
                </a:cxn>
                <a:cxn ang="0">
                  <a:pos x="9" y="37"/>
                </a:cxn>
                <a:cxn ang="0">
                  <a:pos x="9" y="27"/>
                </a:cxn>
                <a:cxn ang="0">
                  <a:pos x="18" y="27"/>
                </a:cxn>
                <a:cxn ang="0">
                  <a:pos x="18" y="19"/>
                </a:cxn>
                <a:cxn ang="0">
                  <a:pos x="27" y="19"/>
                </a:cxn>
                <a:cxn ang="0">
                  <a:pos x="27" y="10"/>
                </a:cxn>
                <a:cxn ang="0">
                  <a:pos x="18" y="10"/>
                </a:cxn>
              </a:cxnLst>
              <a:rect l="0" t="0" r="r" b="b"/>
              <a:pathLst>
                <a:path w="27" h="37">
                  <a:moveTo>
                    <a:pt x="18" y="10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5" y="1"/>
                    <a:pt x="12" y="1"/>
                    <a:pt x="9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0"/>
                    <a:pt x="27" y="10"/>
                    <a:pt x="27" y="10"/>
                  </a:cubicBezTo>
                  <a:lnTo>
                    <a:pt x="1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8" name="Freeform 230"/>
            <p:cNvSpPr>
              <a:spLocks/>
            </p:cNvSpPr>
            <p:nvPr/>
          </p:nvSpPr>
          <p:spPr bwMode="auto">
            <a:xfrm>
              <a:off x="18215371" y="8161337"/>
              <a:ext cx="80963" cy="762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22"/>
                </a:cxn>
                <a:cxn ang="0">
                  <a:pos x="0" y="22"/>
                </a:cxn>
                <a:cxn ang="0">
                  <a:pos x="0" y="48"/>
                </a:cxn>
                <a:cxn ang="0">
                  <a:pos x="51" y="48"/>
                </a:cxn>
                <a:cxn ang="0">
                  <a:pos x="51" y="0"/>
                </a:cxn>
                <a:cxn ang="0">
                  <a:pos x="24" y="0"/>
                </a:cxn>
              </a:cxnLst>
              <a:rect l="0" t="0" r="r" b="b"/>
              <a:pathLst>
                <a:path w="51" h="48">
                  <a:moveTo>
                    <a:pt x="24" y="0"/>
                  </a:moveTo>
                  <a:lnTo>
                    <a:pt x="24" y="22"/>
                  </a:lnTo>
                  <a:lnTo>
                    <a:pt x="0" y="22"/>
                  </a:lnTo>
                  <a:lnTo>
                    <a:pt x="0" y="48"/>
                  </a:lnTo>
                  <a:lnTo>
                    <a:pt x="51" y="48"/>
                  </a:lnTo>
                  <a:lnTo>
                    <a:pt x="51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79" name="Freeform 231"/>
            <p:cNvSpPr>
              <a:spLocks/>
            </p:cNvSpPr>
            <p:nvPr/>
          </p:nvSpPr>
          <p:spPr bwMode="auto">
            <a:xfrm>
              <a:off x="18331258" y="8161337"/>
              <a:ext cx="80963" cy="1158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3"/>
                </a:cxn>
                <a:cxn ang="0">
                  <a:pos x="26" y="73"/>
                </a:cxn>
                <a:cxn ang="0">
                  <a:pos x="26" y="48"/>
                </a:cxn>
                <a:cxn ang="0">
                  <a:pos x="51" y="48"/>
                </a:cxn>
                <a:cxn ang="0">
                  <a:pos x="51" y="0"/>
                </a:cxn>
                <a:cxn ang="0">
                  <a:pos x="0" y="0"/>
                </a:cxn>
              </a:cxnLst>
              <a:rect l="0" t="0" r="r" b="b"/>
              <a:pathLst>
                <a:path w="51" h="73">
                  <a:moveTo>
                    <a:pt x="0" y="0"/>
                  </a:moveTo>
                  <a:lnTo>
                    <a:pt x="0" y="73"/>
                  </a:lnTo>
                  <a:lnTo>
                    <a:pt x="26" y="73"/>
                  </a:lnTo>
                  <a:lnTo>
                    <a:pt x="26" y="48"/>
                  </a:lnTo>
                  <a:lnTo>
                    <a:pt x="51" y="48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0" name="Rectangle 232"/>
            <p:cNvSpPr>
              <a:spLocks noChangeArrowheads="1"/>
            </p:cNvSpPr>
            <p:nvPr/>
          </p:nvSpPr>
          <p:spPr bwMode="auto">
            <a:xfrm>
              <a:off x="18450321" y="8161337"/>
              <a:ext cx="38100" cy="76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1" name="Rectangle 233"/>
            <p:cNvSpPr>
              <a:spLocks noChangeArrowheads="1"/>
            </p:cNvSpPr>
            <p:nvPr/>
          </p:nvSpPr>
          <p:spPr bwMode="auto">
            <a:xfrm>
              <a:off x="18099483" y="8237537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2" name="Rectangle 234"/>
            <p:cNvSpPr>
              <a:spLocks noChangeArrowheads="1"/>
            </p:cNvSpPr>
            <p:nvPr/>
          </p:nvSpPr>
          <p:spPr bwMode="auto">
            <a:xfrm>
              <a:off x="18412221" y="8237537"/>
              <a:ext cx="38100" cy="396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3" name="Rectangle 235"/>
            <p:cNvSpPr>
              <a:spLocks noChangeArrowheads="1"/>
            </p:cNvSpPr>
            <p:nvPr/>
          </p:nvSpPr>
          <p:spPr bwMode="auto">
            <a:xfrm>
              <a:off x="17829608" y="7545387"/>
              <a:ext cx="120650" cy="1206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4" name="Rectangle 236"/>
            <p:cNvSpPr>
              <a:spLocks noChangeArrowheads="1"/>
            </p:cNvSpPr>
            <p:nvPr/>
          </p:nvSpPr>
          <p:spPr bwMode="auto">
            <a:xfrm>
              <a:off x="17980421" y="7618412"/>
              <a:ext cx="38100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5" name="Rectangle 237"/>
            <p:cNvSpPr>
              <a:spLocks noChangeArrowheads="1"/>
            </p:cNvSpPr>
            <p:nvPr/>
          </p:nvSpPr>
          <p:spPr bwMode="auto">
            <a:xfrm>
              <a:off x="17975658" y="7545387"/>
              <a:ext cx="161925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86" name="Rectangle 238"/>
            <p:cNvSpPr>
              <a:spLocks noChangeArrowheads="1"/>
            </p:cNvSpPr>
            <p:nvPr/>
          </p:nvSpPr>
          <p:spPr bwMode="auto">
            <a:xfrm>
              <a:off x="17975658" y="7691437"/>
              <a:ext cx="42863" cy="1920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sp>
        <p:nvSpPr>
          <p:cNvPr id="89" name="Rounded Rectangle 88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098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E3C84AB4-CAAF-4364-B55B-5AEF91B780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7" b="9267"/>
          <a:stretch>
            <a:fillRect/>
          </a:stretch>
        </p:blipFill>
        <p:spPr>
          <a:xfrm>
            <a:off x="4508808" y="2595685"/>
            <a:ext cx="7948863" cy="8524631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4841010" y="6382411"/>
            <a:ext cx="5669280" cy="1755648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0" dirty="0" err="1"/>
              <a:t>Grandia</a:t>
            </a:r>
            <a:r>
              <a:rPr lang="en-US" b="0" dirty="0"/>
              <a:t>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  <a:latin typeface="Abadi Extra Light" panose="020B0204020104020204" pitchFamily="34" charset="0"/>
              </a:rPr>
              <a:t>SEPTEMBER / 20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Abadi Extra Light" panose="020B0204020104020204" pitchFamily="34" charset="0"/>
              </a:rPr>
              <a:t>SEPTEMBER / 20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b="0" dirty="0" err="1">
                <a:solidFill>
                  <a:prstClr val="black"/>
                </a:solidFill>
              </a:rPr>
              <a:t>Grandia</a:t>
            </a:r>
            <a:r>
              <a:rPr lang="en-US" b="0" dirty="0">
                <a:solidFill>
                  <a:prstClr val="black"/>
                </a:solidFill>
              </a:rPr>
              <a:t> Studio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97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Grandia</a:t>
            </a:r>
            <a:r>
              <a:rPr lang="en-US" dirty="0"/>
              <a:t> 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 defTabSz="182889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in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Nam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non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, at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ac </a:t>
            </a:r>
            <a:r>
              <a:rPr lang="en-US" dirty="0" err="1"/>
              <a:t>tortor</a:t>
            </a:r>
            <a:r>
              <a:rPr lang="en-US" dirty="0"/>
              <a:t> ac </a:t>
            </a:r>
            <a:r>
              <a:rPr lang="en-US" dirty="0" err="1"/>
              <a:t>vestibulum</a:t>
            </a:r>
            <a:r>
              <a:rPr lang="en-US" dirty="0"/>
              <a:t>.</a:t>
            </a:r>
          </a:p>
          <a:p>
            <a:pPr lvl="0" defTabSz="1828891">
              <a:lnSpc>
                <a:spcPct val="150000"/>
              </a:lnSpc>
              <a:spcBef>
                <a:spcPts val="0"/>
              </a:spcBef>
            </a:pPr>
            <a:endParaRPr lang="en-US" dirty="0"/>
          </a:p>
          <a:p>
            <a:pPr lvl="0" defTabSz="1828891">
              <a:lnSpc>
                <a:spcPct val="150000"/>
              </a:lnSpc>
              <a:spcBef>
                <a:spcPts val="0"/>
              </a:spcBef>
            </a:pP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ante </a:t>
            </a:r>
            <a:r>
              <a:rPr lang="en-US" dirty="0" err="1"/>
              <a:t>aliquet</a:t>
            </a:r>
            <a:r>
              <a:rPr lang="en-US" dirty="0"/>
              <a:t> at.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nibh</a:t>
            </a:r>
            <a:r>
              <a:rPr lang="en-US" dirty="0"/>
              <a:t> ac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,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,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,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,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cursus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efficitur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ac </a:t>
            </a:r>
            <a:r>
              <a:rPr lang="en-US" dirty="0" err="1"/>
              <a:t>nibh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vitae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ante </a:t>
            </a:r>
            <a:r>
              <a:rPr lang="en-US" dirty="0" err="1"/>
              <a:t>ipsum</a:t>
            </a:r>
            <a:r>
              <a:rPr lang="en-US" dirty="0"/>
              <a:t>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 </a:t>
            </a:r>
            <a:r>
              <a:rPr lang="en-US" dirty="0" err="1"/>
              <a:t>ultrices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 </a:t>
            </a:r>
            <a:r>
              <a:rPr lang="en-US" dirty="0" err="1"/>
              <a:t>cubilia</a:t>
            </a:r>
            <a:r>
              <a:rPr lang="en-US" dirty="0"/>
              <a:t> </a:t>
            </a:r>
            <a:r>
              <a:rPr lang="en-US" dirty="0" err="1"/>
              <a:t>curae</a:t>
            </a:r>
            <a:r>
              <a:rPr lang="en-US" dirty="0"/>
              <a:t>;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at </a:t>
            </a:r>
            <a:r>
              <a:rPr lang="en-US" dirty="0" err="1"/>
              <a:t>egestas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ante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tempus </a:t>
            </a:r>
            <a:r>
              <a:rPr lang="en-US" dirty="0" err="1"/>
              <a:t>pellentesque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quam </a:t>
            </a:r>
            <a:r>
              <a:rPr lang="en-US" dirty="0" err="1"/>
              <a:t>varius</a:t>
            </a:r>
            <a:r>
              <a:rPr lang="en-US" dirty="0"/>
              <a:t> tempus.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984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Our Value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in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Nam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non </a:t>
            </a:r>
            <a:r>
              <a:rPr lang="en-US" dirty="0" err="1"/>
              <a:t>libero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,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,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Oonsectetur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adi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piscing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Cras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congue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quam vitae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nisl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vulp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Quis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molestie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turpis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dapibus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Lorem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ipsum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dolor sit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amet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, </a:t>
            </a:r>
          </a:p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Oonsectetur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adi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piscing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elit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. </a:t>
            </a:r>
          </a:p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Cras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congue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quam vitae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nisl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vulp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Quis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molestie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turpis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dirty="0" err="1">
                <a:solidFill>
                  <a:prstClr val="white">
                    <a:lumMod val="50000"/>
                  </a:prstClr>
                </a:solidFill>
              </a:rPr>
              <a:t>dapibus</a:t>
            </a:r>
            <a:r>
              <a:rPr lang="en-US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808D255A-7760-4B94-AAED-443B7CADC0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8" b="49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81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2-Point Star 15"/>
          <p:cNvSpPr/>
          <p:nvPr/>
        </p:nvSpPr>
        <p:spPr>
          <a:xfrm>
            <a:off x="2668587" y="5300255"/>
            <a:ext cx="1276113" cy="1276111"/>
          </a:xfrm>
          <a:prstGeom prst="star12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7" name="12-Point Star 16"/>
          <p:cNvSpPr/>
          <p:nvPr/>
        </p:nvSpPr>
        <p:spPr>
          <a:xfrm>
            <a:off x="9565659" y="5300255"/>
            <a:ext cx="1276113" cy="1276111"/>
          </a:xfrm>
          <a:prstGeom prst="star12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8" name="12-Point Star 17"/>
          <p:cNvSpPr/>
          <p:nvPr/>
        </p:nvSpPr>
        <p:spPr>
          <a:xfrm>
            <a:off x="16442709" y="5300255"/>
            <a:ext cx="1276113" cy="1276111"/>
          </a:xfrm>
          <a:prstGeom prst="star12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956583" y="5641440"/>
            <a:ext cx="494264" cy="593740"/>
            <a:chOff x="9053513" y="-2339975"/>
            <a:chExt cx="1009650" cy="1212850"/>
          </a:xfrm>
          <a:solidFill>
            <a:schemeClr val="tx1"/>
          </a:solidFill>
        </p:grpSpPr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9255126" y="-1935163"/>
              <a:ext cx="606425" cy="606425"/>
            </a:xfrm>
            <a:custGeom>
              <a:avLst/>
              <a:gdLst>
                <a:gd name="T0" fmla="*/ 147 w 160"/>
                <a:gd name="T1" fmla="*/ 0 h 160"/>
                <a:gd name="T2" fmla="*/ 85 w 160"/>
                <a:gd name="T3" fmla="*/ 0 h 160"/>
                <a:gd name="T4" fmla="*/ 85 w 160"/>
                <a:gd name="T5" fmla="*/ 20 h 160"/>
                <a:gd name="T6" fmla="*/ 126 w 160"/>
                <a:gd name="T7" fmla="*/ 20 h 160"/>
                <a:gd name="T8" fmla="*/ 0 w 160"/>
                <a:gd name="T9" fmla="*/ 146 h 160"/>
                <a:gd name="T10" fmla="*/ 14 w 160"/>
                <a:gd name="T11" fmla="*/ 160 h 160"/>
                <a:gd name="T12" fmla="*/ 140 w 160"/>
                <a:gd name="T13" fmla="*/ 34 h 160"/>
                <a:gd name="T14" fmla="*/ 140 w 160"/>
                <a:gd name="T15" fmla="*/ 75 h 160"/>
                <a:gd name="T16" fmla="*/ 160 w 160"/>
                <a:gd name="T17" fmla="*/ 75 h 160"/>
                <a:gd name="T18" fmla="*/ 160 w 160"/>
                <a:gd name="T19" fmla="*/ 13 h 160"/>
                <a:gd name="T20" fmla="*/ 147 w 160"/>
                <a:gd name="T2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60">
                  <a:moveTo>
                    <a:pt x="147" y="0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0" y="34"/>
                    <a:pt x="140" y="34"/>
                    <a:pt x="140" y="34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60" y="6"/>
                    <a:pt x="154" y="0"/>
                    <a:pt x="1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9053513" y="-2339975"/>
              <a:ext cx="1009650" cy="1212850"/>
            </a:xfrm>
            <a:custGeom>
              <a:avLst/>
              <a:gdLst>
                <a:gd name="T0" fmla="*/ 240 w 266"/>
                <a:gd name="T1" fmla="*/ 27 h 320"/>
                <a:gd name="T2" fmla="*/ 200 w 266"/>
                <a:gd name="T3" fmla="*/ 27 h 320"/>
                <a:gd name="T4" fmla="*/ 173 w 266"/>
                <a:gd name="T5" fmla="*/ 0 h 320"/>
                <a:gd name="T6" fmla="*/ 93 w 266"/>
                <a:gd name="T7" fmla="*/ 0 h 320"/>
                <a:gd name="T8" fmla="*/ 66 w 266"/>
                <a:gd name="T9" fmla="*/ 27 h 320"/>
                <a:gd name="T10" fmla="*/ 26 w 266"/>
                <a:gd name="T11" fmla="*/ 27 h 320"/>
                <a:gd name="T12" fmla="*/ 0 w 266"/>
                <a:gd name="T13" fmla="*/ 53 h 320"/>
                <a:gd name="T14" fmla="*/ 0 w 266"/>
                <a:gd name="T15" fmla="*/ 293 h 320"/>
                <a:gd name="T16" fmla="*/ 26 w 266"/>
                <a:gd name="T17" fmla="*/ 320 h 320"/>
                <a:gd name="T18" fmla="*/ 240 w 266"/>
                <a:gd name="T19" fmla="*/ 320 h 320"/>
                <a:gd name="T20" fmla="*/ 266 w 266"/>
                <a:gd name="T21" fmla="*/ 293 h 320"/>
                <a:gd name="T22" fmla="*/ 266 w 266"/>
                <a:gd name="T23" fmla="*/ 53 h 320"/>
                <a:gd name="T24" fmla="*/ 240 w 266"/>
                <a:gd name="T25" fmla="*/ 27 h 320"/>
                <a:gd name="T26" fmla="*/ 93 w 266"/>
                <a:gd name="T27" fmla="*/ 27 h 320"/>
                <a:gd name="T28" fmla="*/ 173 w 266"/>
                <a:gd name="T29" fmla="*/ 27 h 320"/>
                <a:gd name="T30" fmla="*/ 173 w 266"/>
                <a:gd name="T31" fmla="*/ 53 h 320"/>
                <a:gd name="T32" fmla="*/ 93 w 266"/>
                <a:gd name="T33" fmla="*/ 53 h 320"/>
                <a:gd name="T34" fmla="*/ 93 w 266"/>
                <a:gd name="T35" fmla="*/ 27 h 320"/>
                <a:gd name="T36" fmla="*/ 240 w 266"/>
                <a:gd name="T37" fmla="*/ 293 h 320"/>
                <a:gd name="T38" fmla="*/ 26 w 266"/>
                <a:gd name="T39" fmla="*/ 293 h 320"/>
                <a:gd name="T40" fmla="*/ 26 w 266"/>
                <a:gd name="T41" fmla="*/ 53 h 320"/>
                <a:gd name="T42" fmla="*/ 66 w 266"/>
                <a:gd name="T43" fmla="*/ 53 h 320"/>
                <a:gd name="T44" fmla="*/ 66 w 266"/>
                <a:gd name="T45" fmla="*/ 80 h 320"/>
                <a:gd name="T46" fmla="*/ 200 w 266"/>
                <a:gd name="T47" fmla="*/ 80 h 320"/>
                <a:gd name="T48" fmla="*/ 200 w 266"/>
                <a:gd name="T49" fmla="*/ 53 h 320"/>
                <a:gd name="T50" fmla="*/ 240 w 266"/>
                <a:gd name="T51" fmla="*/ 53 h 320"/>
                <a:gd name="T52" fmla="*/ 240 w 266"/>
                <a:gd name="T53" fmla="*/ 29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6" h="320">
                  <a:moveTo>
                    <a:pt x="240" y="27"/>
                  </a:moveTo>
                  <a:cubicBezTo>
                    <a:pt x="200" y="27"/>
                    <a:pt x="200" y="27"/>
                    <a:pt x="200" y="27"/>
                  </a:cubicBezTo>
                  <a:cubicBezTo>
                    <a:pt x="200" y="12"/>
                    <a:pt x="188" y="0"/>
                    <a:pt x="17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78" y="0"/>
                    <a:pt x="66" y="12"/>
                    <a:pt x="6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2" y="27"/>
                    <a:pt x="0" y="39"/>
                    <a:pt x="0" y="53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0" y="308"/>
                    <a:pt x="12" y="320"/>
                    <a:pt x="26" y="320"/>
                  </a:cubicBezTo>
                  <a:cubicBezTo>
                    <a:pt x="240" y="320"/>
                    <a:pt x="240" y="320"/>
                    <a:pt x="240" y="320"/>
                  </a:cubicBezTo>
                  <a:cubicBezTo>
                    <a:pt x="254" y="320"/>
                    <a:pt x="266" y="308"/>
                    <a:pt x="266" y="293"/>
                  </a:cubicBezTo>
                  <a:cubicBezTo>
                    <a:pt x="266" y="53"/>
                    <a:pt x="266" y="53"/>
                    <a:pt x="266" y="53"/>
                  </a:cubicBezTo>
                  <a:cubicBezTo>
                    <a:pt x="266" y="39"/>
                    <a:pt x="254" y="27"/>
                    <a:pt x="240" y="27"/>
                  </a:cubicBezTo>
                  <a:close/>
                  <a:moveTo>
                    <a:pt x="93" y="27"/>
                  </a:moveTo>
                  <a:cubicBezTo>
                    <a:pt x="173" y="27"/>
                    <a:pt x="173" y="27"/>
                    <a:pt x="173" y="27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93" y="53"/>
                    <a:pt x="93" y="53"/>
                    <a:pt x="93" y="53"/>
                  </a:cubicBezTo>
                  <a:lnTo>
                    <a:pt x="93" y="27"/>
                  </a:lnTo>
                  <a:close/>
                  <a:moveTo>
                    <a:pt x="240" y="293"/>
                  </a:moveTo>
                  <a:cubicBezTo>
                    <a:pt x="26" y="293"/>
                    <a:pt x="26" y="293"/>
                    <a:pt x="26" y="29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240" y="53"/>
                    <a:pt x="240" y="53"/>
                    <a:pt x="240" y="53"/>
                  </a:cubicBezTo>
                  <a:lnTo>
                    <a:pt x="240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83602" y="5715269"/>
            <a:ext cx="446082" cy="446082"/>
            <a:chOff x="19283363" y="-2138363"/>
            <a:chExt cx="911225" cy="911225"/>
          </a:xfrm>
          <a:solidFill>
            <a:schemeClr val="tx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9283363" y="-2138363"/>
              <a:ext cx="911225" cy="911225"/>
            </a:xfrm>
            <a:custGeom>
              <a:avLst/>
              <a:gdLst>
                <a:gd name="T0" fmla="*/ 65 w 574"/>
                <a:gd name="T1" fmla="*/ 510 h 574"/>
                <a:gd name="T2" fmla="*/ 65 w 574"/>
                <a:gd name="T3" fmla="*/ 0 h 574"/>
                <a:gd name="T4" fmla="*/ 0 w 574"/>
                <a:gd name="T5" fmla="*/ 0 h 574"/>
                <a:gd name="T6" fmla="*/ 0 w 574"/>
                <a:gd name="T7" fmla="*/ 574 h 574"/>
                <a:gd name="T8" fmla="*/ 574 w 574"/>
                <a:gd name="T9" fmla="*/ 574 h 574"/>
                <a:gd name="T10" fmla="*/ 574 w 574"/>
                <a:gd name="T11" fmla="*/ 510 h 574"/>
                <a:gd name="T12" fmla="*/ 65 w 574"/>
                <a:gd name="T13" fmla="*/ 51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4" h="574">
                  <a:moveTo>
                    <a:pt x="65" y="510"/>
                  </a:moveTo>
                  <a:lnTo>
                    <a:pt x="65" y="0"/>
                  </a:lnTo>
                  <a:lnTo>
                    <a:pt x="0" y="0"/>
                  </a:lnTo>
                  <a:lnTo>
                    <a:pt x="0" y="574"/>
                  </a:lnTo>
                  <a:lnTo>
                    <a:pt x="574" y="574"/>
                  </a:lnTo>
                  <a:lnTo>
                    <a:pt x="574" y="510"/>
                  </a:lnTo>
                  <a:lnTo>
                    <a:pt x="65" y="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19484976" y="-1731963"/>
              <a:ext cx="103188" cy="304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19689763" y="-2035176"/>
              <a:ext cx="98425" cy="6080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19891376" y="-1833563"/>
              <a:ext cx="103188" cy="406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20092988" y="-1633538"/>
              <a:ext cx="101600" cy="206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781175" y="5638720"/>
            <a:ext cx="599180" cy="599180"/>
            <a:chOff x="-1071063" y="1909182"/>
            <a:chExt cx="599180" cy="599180"/>
          </a:xfrm>
        </p:grpSpPr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-1071063" y="1909182"/>
              <a:ext cx="599180" cy="599180"/>
            </a:xfrm>
            <a:custGeom>
              <a:avLst/>
              <a:gdLst>
                <a:gd name="T0" fmla="*/ 296 w 323"/>
                <a:gd name="T1" fmla="*/ 0 h 323"/>
                <a:gd name="T2" fmla="*/ 185 w 323"/>
                <a:gd name="T3" fmla="*/ 0 h 323"/>
                <a:gd name="T4" fmla="*/ 163 w 323"/>
                <a:gd name="T5" fmla="*/ 9 h 323"/>
                <a:gd name="T6" fmla="*/ 11 w 323"/>
                <a:gd name="T7" fmla="*/ 161 h 323"/>
                <a:gd name="T8" fmla="*/ 11 w 323"/>
                <a:gd name="T9" fmla="*/ 199 h 323"/>
                <a:gd name="T10" fmla="*/ 124 w 323"/>
                <a:gd name="T11" fmla="*/ 312 h 323"/>
                <a:gd name="T12" fmla="*/ 162 w 323"/>
                <a:gd name="T13" fmla="*/ 312 h 323"/>
                <a:gd name="T14" fmla="*/ 314 w 323"/>
                <a:gd name="T15" fmla="*/ 160 h 323"/>
                <a:gd name="T16" fmla="*/ 323 w 323"/>
                <a:gd name="T17" fmla="*/ 138 h 323"/>
                <a:gd name="T18" fmla="*/ 323 w 323"/>
                <a:gd name="T19" fmla="*/ 27 h 323"/>
                <a:gd name="T20" fmla="*/ 296 w 323"/>
                <a:gd name="T21" fmla="*/ 0 h 323"/>
                <a:gd name="T22" fmla="*/ 296 w 323"/>
                <a:gd name="T23" fmla="*/ 140 h 323"/>
                <a:gd name="T24" fmla="*/ 143 w 323"/>
                <a:gd name="T25" fmla="*/ 293 h 323"/>
                <a:gd name="T26" fmla="*/ 30 w 323"/>
                <a:gd name="T27" fmla="*/ 180 h 323"/>
                <a:gd name="T28" fmla="*/ 110 w 323"/>
                <a:gd name="T29" fmla="*/ 100 h 323"/>
                <a:gd name="T30" fmla="*/ 182 w 323"/>
                <a:gd name="T31" fmla="*/ 27 h 323"/>
                <a:gd name="T32" fmla="*/ 296 w 323"/>
                <a:gd name="T33" fmla="*/ 27 h 323"/>
                <a:gd name="T34" fmla="*/ 296 w 323"/>
                <a:gd name="T35" fmla="*/ 14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296" y="0"/>
                  </a:moveTo>
                  <a:cubicBezTo>
                    <a:pt x="185" y="0"/>
                    <a:pt x="185" y="0"/>
                    <a:pt x="185" y="0"/>
                  </a:cubicBezTo>
                  <a:cubicBezTo>
                    <a:pt x="178" y="0"/>
                    <a:pt x="168" y="4"/>
                    <a:pt x="163" y="9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0" y="172"/>
                    <a:pt x="0" y="189"/>
                    <a:pt x="11" y="199"/>
                  </a:cubicBezTo>
                  <a:cubicBezTo>
                    <a:pt x="124" y="312"/>
                    <a:pt x="124" y="312"/>
                    <a:pt x="124" y="312"/>
                  </a:cubicBezTo>
                  <a:cubicBezTo>
                    <a:pt x="134" y="323"/>
                    <a:pt x="151" y="323"/>
                    <a:pt x="162" y="312"/>
                  </a:cubicBezTo>
                  <a:cubicBezTo>
                    <a:pt x="314" y="160"/>
                    <a:pt x="314" y="160"/>
                    <a:pt x="314" y="160"/>
                  </a:cubicBezTo>
                  <a:cubicBezTo>
                    <a:pt x="319" y="155"/>
                    <a:pt x="323" y="145"/>
                    <a:pt x="323" y="13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3" y="12"/>
                    <a:pt x="311" y="0"/>
                    <a:pt x="296" y="0"/>
                  </a:cubicBezTo>
                  <a:close/>
                  <a:moveTo>
                    <a:pt x="296" y="140"/>
                  </a:moveTo>
                  <a:cubicBezTo>
                    <a:pt x="143" y="293"/>
                    <a:pt x="143" y="293"/>
                    <a:pt x="143" y="293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48" y="62"/>
                    <a:pt x="170" y="40"/>
                    <a:pt x="182" y="27"/>
                  </a:cubicBezTo>
                  <a:cubicBezTo>
                    <a:pt x="296" y="27"/>
                    <a:pt x="296" y="27"/>
                    <a:pt x="296" y="27"/>
                  </a:cubicBezTo>
                  <a:lnTo>
                    <a:pt x="296" y="1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0" name="Oval 14"/>
            <p:cNvSpPr>
              <a:spLocks noChangeArrowheads="1"/>
            </p:cNvSpPr>
            <p:nvPr/>
          </p:nvSpPr>
          <p:spPr bwMode="auto">
            <a:xfrm>
              <a:off x="-670833" y="2007879"/>
              <a:ext cx="100252" cy="994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We Do 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Progress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Production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Social Impact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</a:t>
            </a:r>
            <a:r>
              <a:rPr lang="en-US" dirty="0"/>
              <a:t> </a:t>
            </a:r>
            <a:r>
              <a:rPr lang="en-US" dirty="0" err="1"/>
              <a:t>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43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TAKE YOUR TIME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Think and Wonder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–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/>
                </a:solidFill>
              </a:rPr>
              <a:t>Wonder and Think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ED4DB158-A9DF-4296-9C76-534640D90B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1" r="15161"/>
          <a:stretch>
            <a:fillRect/>
          </a:stretch>
        </p:blipFill>
        <p:spPr/>
      </p:pic>
      <p:pic>
        <p:nvPicPr>
          <p:cNvPr id="12" name="图片占位符 11">
            <a:extLst>
              <a:ext uri="{FF2B5EF4-FFF2-40B4-BE49-F238E27FC236}">
                <a16:creationId xmlns:a16="http://schemas.microsoft.com/office/drawing/2014/main" id="{D3A8802F-DEF0-4405-BE23-3F47CC14D1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2" r="134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4715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图片占位符 11" descr="人穿着裙子&#10;&#10;描述已自动生成">
            <a:extLst>
              <a:ext uri="{FF2B5EF4-FFF2-40B4-BE49-F238E27FC236}">
                <a16:creationId xmlns:a16="http://schemas.microsoft.com/office/drawing/2014/main" id="{B15580EB-1CCC-4D7E-8D7A-15351D6402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4" name="图片占位符 33" descr="女人穿着裙子&#10;&#10;描述已自动生成">
            <a:extLst>
              <a:ext uri="{FF2B5EF4-FFF2-40B4-BE49-F238E27FC236}">
                <a16:creationId xmlns:a16="http://schemas.microsoft.com/office/drawing/2014/main" id="{1EC29F79-B96D-42A2-8206-9B0B807FED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90"/>
          <a:stretch/>
        </p:blipFill>
        <p:spPr>
          <a:xfrm>
            <a:off x="8267714" y="5693366"/>
            <a:ext cx="2328740" cy="2329271"/>
          </a:xfrm>
        </p:spPr>
      </p:pic>
      <p:pic>
        <p:nvPicPr>
          <p:cNvPr id="48" name="图片占位符 47" descr="杯子里有饮料&#10;&#10;描述已自动生成">
            <a:extLst>
              <a:ext uri="{FF2B5EF4-FFF2-40B4-BE49-F238E27FC236}">
                <a16:creationId xmlns:a16="http://schemas.microsoft.com/office/drawing/2014/main" id="{6140FD16-7EC3-413A-8B8A-F5CB817568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25"/>
          <a:stretch/>
        </p:blipFill>
        <p:spPr>
          <a:xfrm>
            <a:off x="19198225" y="5693366"/>
            <a:ext cx="2328740" cy="2329271"/>
          </a:xfrm>
        </p:spPr>
      </p:pic>
      <p:sp>
        <p:nvSpPr>
          <p:cNvPr id="21" name="Text Placeholder 2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Milestone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2019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592033" y="6624638"/>
            <a:ext cx="2272597" cy="466725"/>
            <a:chOff x="13081000" y="8893176"/>
            <a:chExt cx="2009775" cy="412749"/>
          </a:xfrm>
        </p:grpSpPr>
        <p:sp>
          <p:nvSpPr>
            <p:cNvPr id="15" name="Freeform 4"/>
            <p:cNvSpPr>
              <a:spLocks/>
            </p:cNvSpPr>
            <p:nvPr/>
          </p:nvSpPr>
          <p:spPr bwMode="auto">
            <a:xfrm>
              <a:off x="14897100" y="9102725"/>
              <a:ext cx="193675" cy="203200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4897100" y="8893176"/>
              <a:ext cx="193675" cy="20478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13081000" y="9097963"/>
              <a:ext cx="20097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941786" y="6624638"/>
            <a:ext cx="2272597" cy="466725"/>
            <a:chOff x="9422995" y="6624637"/>
            <a:chExt cx="2272597" cy="466725"/>
          </a:xfrm>
        </p:grpSpPr>
        <p:sp>
          <p:nvSpPr>
            <p:cNvPr id="30" name="Freeform 4"/>
            <p:cNvSpPr>
              <a:spLocks/>
            </p:cNvSpPr>
            <p:nvPr/>
          </p:nvSpPr>
          <p:spPr bwMode="auto">
            <a:xfrm>
              <a:off x="11476590" y="6861589"/>
              <a:ext cx="219002" cy="229773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11476590" y="6624637"/>
              <a:ext cx="219002" cy="23156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32" name="Line 6"/>
            <p:cNvSpPr>
              <a:spLocks noChangeShapeType="1"/>
            </p:cNvSpPr>
            <p:nvPr/>
          </p:nvSpPr>
          <p:spPr bwMode="auto">
            <a:xfrm>
              <a:off x="9422995" y="6856204"/>
              <a:ext cx="2272597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464793" y="6624638"/>
            <a:ext cx="2272597" cy="466725"/>
            <a:chOff x="13081000" y="8893176"/>
            <a:chExt cx="2009775" cy="412749"/>
          </a:xfrm>
        </p:grpSpPr>
        <p:sp>
          <p:nvSpPr>
            <p:cNvPr id="41" name="Freeform 4"/>
            <p:cNvSpPr>
              <a:spLocks/>
            </p:cNvSpPr>
            <p:nvPr/>
          </p:nvSpPr>
          <p:spPr bwMode="auto">
            <a:xfrm>
              <a:off x="14897100" y="9102725"/>
              <a:ext cx="193675" cy="203200"/>
            </a:xfrm>
            <a:custGeom>
              <a:avLst/>
              <a:gdLst>
                <a:gd name="T0" fmla="*/ 0 w 51"/>
                <a:gd name="T1" fmla="*/ 53 h 53"/>
                <a:gd name="T2" fmla="*/ 51 w 51"/>
                <a:gd name="T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53"/>
                  </a:moveTo>
                  <a:cubicBezTo>
                    <a:pt x="1" y="24"/>
                    <a:pt x="23" y="1"/>
                    <a:pt x="51" y="0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14897100" y="8893176"/>
              <a:ext cx="193675" cy="204787"/>
            </a:xfrm>
            <a:custGeom>
              <a:avLst/>
              <a:gdLst>
                <a:gd name="T0" fmla="*/ 0 w 51"/>
                <a:gd name="T1" fmla="*/ 0 h 53"/>
                <a:gd name="T2" fmla="*/ 51 w 51"/>
                <a:gd name="T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53">
                  <a:moveTo>
                    <a:pt x="0" y="0"/>
                  </a:moveTo>
                  <a:cubicBezTo>
                    <a:pt x="1" y="29"/>
                    <a:pt x="23" y="52"/>
                    <a:pt x="51" y="53"/>
                  </a:cubicBez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  <p:sp>
          <p:nvSpPr>
            <p:cNvPr id="43" name="Line 6"/>
            <p:cNvSpPr>
              <a:spLocks noChangeShapeType="1"/>
            </p:cNvSpPr>
            <p:nvPr/>
          </p:nvSpPr>
          <p:spPr bwMode="auto">
            <a:xfrm>
              <a:off x="13081000" y="9097963"/>
              <a:ext cx="200977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obe Hebrew" panose="02040503050201020203" pitchFamily="18" charset="-79"/>
              </a:endParaRPr>
            </a:p>
          </p:txBody>
        </p:sp>
      </p:grpSp>
      <p:sp>
        <p:nvSpPr>
          <p:cNvPr id="64" name="Rounded Rectangle 63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pic>
        <p:nvPicPr>
          <p:cNvPr id="46" name="图片占位符 45" descr="人站在墙边&#10;&#10;描述已自动生成">
            <a:extLst>
              <a:ext uri="{FF2B5EF4-FFF2-40B4-BE49-F238E27FC236}">
                <a16:creationId xmlns:a16="http://schemas.microsoft.com/office/drawing/2014/main" id="{295FCFB1-FE2F-44ED-8232-D972B4A1AA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5218" y="5693366"/>
            <a:ext cx="2328740" cy="2329271"/>
          </a:xfrm>
        </p:spPr>
      </p:pic>
    </p:spTree>
    <p:extLst>
      <p:ext uri="{BB962C8B-B14F-4D97-AF65-F5344CB8AC3E}">
        <p14:creationId xmlns:p14="http://schemas.microsoft.com/office/powerpoint/2010/main" val="34631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D676C450-420F-4D23-AF57-E2175D211D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0" b="14250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3F671-2473-44DF-AE35-4BA1F8F3A60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HIGHLIGHT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Idea of Beauty Standard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quam vitae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turpis</a:t>
            </a:r>
            <a:endParaRPr lang="en-US" dirty="0"/>
          </a:p>
        </p:txBody>
      </p:sp>
      <p:sp>
        <p:nvSpPr>
          <p:cNvPr id="4" name="12-Point Star 3"/>
          <p:cNvSpPr/>
          <p:nvPr/>
        </p:nvSpPr>
        <p:spPr>
          <a:xfrm>
            <a:off x="4130969" y="2606339"/>
            <a:ext cx="2560320" cy="2560320"/>
          </a:xfrm>
          <a:prstGeom prst="star12">
            <a:avLst/>
          </a:prstGeom>
          <a:solidFill>
            <a:srgbClr val="CAB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9288" y="609600"/>
            <a:ext cx="23088600" cy="12458700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dobe Hebrew" panose="02040503050201020203" pitchFamily="18" charset="-79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SEPT</a:t>
            </a:r>
          </a:p>
        </p:txBody>
      </p:sp>
    </p:spTree>
    <p:extLst>
      <p:ext uri="{BB962C8B-B14F-4D97-AF65-F5344CB8AC3E}">
        <p14:creationId xmlns:p14="http://schemas.microsoft.com/office/powerpoint/2010/main" val="23715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ndia">
      <a:majorFont>
        <a:latin typeface="Spectral"/>
        <a:ea typeface=""/>
        <a:cs typeface=""/>
      </a:majorFont>
      <a:minorFont>
        <a:latin typeface="Rubi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1168</TotalTime>
  <Words>1420</Words>
  <Application>Microsoft Office PowerPoint</Application>
  <PresentationFormat>自定义</PresentationFormat>
  <Paragraphs>204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Abadi Extra Light</vt:lpstr>
      <vt:lpstr>Adobe Hebrew</vt:lpstr>
      <vt:lpstr>Arial</vt:lpstr>
      <vt:lpstr>Calibri</vt:lpstr>
      <vt:lpstr>Engravers MT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Administrator</cp:lastModifiedBy>
  <cp:revision>99</cp:revision>
  <dcterms:created xsi:type="dcterms:W3CDTF">2020-10-27T15:25:47Z</dcterms:created>
  <dcterms:modified xsi:type="dcterms:W3CDTF">2021-04-25T08:51:21Z</dcterms:modified>
</cp:coreProperties>
</file>